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2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3.xml" ContentType="application/vnd.openxmlformats-officedocument.presentationml.notesSlide+xml"/>
  <Override PartName="/ppt/comments/comment4.xml" ContentType="application/vnd.openxmlformats-officedocument.presentationml.comments+xml"/>
  <Override PartName="/ppt/notesSlides/notesSlide4.xml" ContentType="application/vnd.openxmlformats-officedocument.presentationml.notesSlide+xml"/>
  <Override PartName="/ppt/comments/comment5.xml" ContentType="application/vnd.openxmlformats-officedocument.presentationml.comments+xml"/>
  <Override PartName="/ppt/notesSlides/notesSlide5.xml" ContentType="application/vnd.openxmlformats-officedocument.presentationml.notesSlide+xml"/>
  <Override PartName="/ppt/comments/comment6.xml" ContentType="application/vnd.openxmlformats-officedocument.presentationml.comments+xml"/>
  <Override PartName="/ppt/notesSlides/notesSlide6.xml" ContentType="application/vnd.openxmlformats-officedocument.presentationml.notesSlide+xml"/>
  <Override PartName="/ppt/comments/comment7.xml" ContentType="application/vnd.openxmlformats-officedocument.presentationml.comments+xml"/>
  <Override PartName="/ppt/notesSlides/notesSlide7.xml" ContentType="application/vnd.openxmlformats-officedocument.presentationml.notesSlide+xml"/>
  <Override PartName="/ppt/comments/comment8.xml" ContentType="application/vnd.openxmlformats-officedocument.presentationml.comments+xml"/>
  <Override PartName="/ppt/notesSlides/notesSlide8.xml" ContentType="application/vnd.openxmlformats-officedocument.presentationml.notesSlide+xml"/>
  <Override PartName="/ppt/comments/comment9.xml" ContentType="application/vnd.openxmlformats-officedocument.presentationml.comments+xml"/>
  <Override PartName="/ppt/notesSlides/notesSlide9.xml" ContentType="application/vnd.openxmlformats-officedocument.presentationml.notesSlide+xml"/>
  <Override PartName="/ppt/comments/comment10.xml" ContentType="application/vnd.openxmlformats-officedocument.presentationml.comments+xml"/>
  <Override PartName="/ppt/notesSlides/notesSlide10.xml" ContentType="application/vnd.openxmlformats-officedocument.presentationml.notesSlide+xml"/>
  <Override PartName="/ppt/comments/comment1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88" r:id="rId4"/>
    <p:sldId id="272" r:id="rId5"/>
    <p:sldId id="262" r:id="rId6"/>
    <p:sldId id="289" r:id="rId7"/>
    <p:sldId id="271" r:id="rId8"/>
    <p:sldId id="270" r:id="rId9"/>
    <p:sldId id="276" r:id="rId10"/>
    <p:sldId id="277" r:id="rId11"/>
    <p:sldId id="278" r:id="rId12"/>
    <p:sldId id="279" r:id="rId13"/>
    <p:sldId id="280" r:id="rId14"/>
    <p:sldId id="290" r:id="rId15"/>
    <p:sldId id="291" r:id="rId16"/>
    <p:sldId id="281" r:id="rId17"/>
    <p:sldId id="283" r:id="rId18"/>
    <p:sldId id="284" r:id="rId19"/>
    <p:sldId id="286" r:id="rId20"/>
    <p:sldId id="274" r:id="rId2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OR" initials="A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Estilo com Tema 2 - Ênfas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8T20:35:05.026" idx="1">
    <p:pos x="1224" y="821"/>
    <p:text>Esta apresentação contém OBSERVAÇÕES como esta nos slides. Além disso, contém também ANIMAÇÕES  e, por isso, É MELHOR VISUALIZADA NO MODO DE APRESENTAÇÃO DE SLIDES</p:tex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8T20:39:58.961" idx="10">
    <p:pos x="2445" y="751"/>
    <p:text>Slide demonstrativos da plataforma SARGSUS – Sistema de Apoio ao Relatório de Gestão, através do qual um conselheiro do Conselho de Saúde é designado para ter acesso e assim poder acompanhar as informações sobre o Relatório de Gestão do SUS</p:tex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8T20:40:53.899" idx="11">
    <p:pos x="2908" y="150"/>
    <p:text>Slide demonstrativos da plataforma SARGSUS – Sistema de Apoio ao Relatório de Gestão, através do qual um conselheiro do Conselho de Saúde é designado para ter acesso e assim poder acompanhar as informações sobre o Relatório de Gestão do SUS. Aqui temos a página onde o conselheiro alimenta a plataforma com informações da apreciação feita pelo colegiado do Conselho sobre  Relatório de Gestão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8T20:35:28.433" idx="2">
    <p:pos x="4060" y="481"/>
    <p:text>Todo planejamento da saúde deve ser submetido para deliberação e aprovação ao colegiado do respectivo Conselho de Saúde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8T20:35:40.363" idx="3">
    <p:pos x="3912" y="307"/>
    <p:text>Exemplo de planilha orçamentária da LOA – Lei Orçamentária Anual, contendo alguns dados demonstrativos de recursos orçamentários da saúde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8T20:35:50.202" idx="4">
    <p:pos x="3562" y="211"/>
    <p:text>Exemplo de planilha orçamentária da LOA – Lei Orçamentária Anual, contendo alguns dados demonstrativos de recursos orçamentários da saúde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8T20:36:55.858" idx="5">
    <p:pos x="3039" y="437"/>
    <p:text>Slide demonstrativo da página do Fundo Nacional de Saúde, através do qual qualquer cidadão pode obter informações sobre repasses de recursos do FNS para estados e municípios, e de forma detalhada, neste caso específico, referente ao município de Parintins, cidade do interior do Estado do Amazonas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8T20:38:13.947" idx="6">
    <p:pos x="3257" y="211"/>
    <p:text>Slide demonstrativo da página do Fundo Nacional de Saúde, através do qual qualquer cidadão pode obter informações sobre repasses de recursos do FNS para estados e municípios, e de forma detalhada, neste caso específico, referente ao recurso repassado pelo FNS ao município de Parintins, onde é possível observar o repasse para alguns blocos de financiamento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8T20:38:42.362" idx="7">
    <p:pos x="2916" y="455"/>
    <p:text>Slide demonstrativo da página do Fundo Nacional de Saúde, através do qual qualquer cidadão pode obter informações sobre repasses de recursos do FNS para estados e municípios, e de forma detalhada, neste caso específico, referente ao recurso repassado pelo FNS ao município de Parintins, onde é possível observar o repasse para o bloco da Assistência Farmacêutica/Farmácia Popular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8T20:39:26.548" idx="8">
    <p:pos x="2978" y="691"/>
    <p:text>Slide demonstrativo da página do Fundo Nacional de Saúde, através do qual qualquer cidadão pode obter informações sobre repasses de recursos do FNS para estados e municípios, e de forma detalhada, neste caso específico, referente ao recurso repassado pelo FNS ao município de Parintins, onde é possível observar o repasse para o bloco da Atenção Básica, para o pagamento dos Agentes Comunitários de Saúde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8T20:39:43.208" idx="9">
    <p:pos x="2087" y="508"/>
    <p:text>Slide demonstrativos da plataforma SARGSUS – Sistema de Apoio ao Relatório de Gestão, através do qual um conselheiro do Conselho de Saúde é designado para ter acesso e assim poder acompanhar as informações sobre o Relatório de Gestão do SUS</p:text>
  </p:cm>
</p:cmLst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image" Target="../media/image3.jp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image" Target="../media/image6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image" Target="../media/image3.jp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2A6B63-6B49-48E7-92E2-DC8AE25973D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67B2D3F-E0BD-4AED-ADE7-FF51A27E75CC}">
      <dgm:prSet phldrT="[Texto]"/>
      <dgm:spPr/>
      <dgm:t>
        <a:bodyPr/>
        <a:lstStyle/>
        <a:p>
          <a:r>
            <a:rPr lang="pt-BR" dirty="0"/>
            <a:t>Definição</a:t>
          </a:r>
        </a:p>
      </dgm:t>
    </dgm:pt>
    <dgm:pt modelId="{0A3CBDB8-6FF6-4CD6-8424-62EAE92FC93E}" type="parTrans" cxnId="{FB5F12FC-2039-4034-BC07-EC589BE28A63}">
      <dgm:prSet/>
      <dgm:spPr/>
      <dgm:t>
        <a:bodyPr/>
        <a:lstStyle/>
        <a:p>
          <a:endParaRPr lang="pt-BR"/>
        </a:p>
      </dgm:t>
    </dgm:pt>
    <dgm:pt modelId="{1260DE39-94B6-4D92-BDD7-57C49F7B8A94}" type="sibTrans" cxnId="{FB5F12FC-2039-4034-BC07-EC589BE28A63}">
      <dgm:prSet/>
      <dgm:spPr/>
      <dgm:t>
        <a:bodyPr/>
        <a:lstStyle/>
        <a:p>
          <a:endParaRPr lang="pt-BR"/>
        </a:p>
      </dgm:t>
    </dgm:pt>
    <dgm:pt modelId="{A01077A3-3794-4E17-8577-BF86DD4CB604}">
      <dgm:prSet phldrT="[Texto]"/>
      <dgm:spPr/>
      <dgm:t>
        <a:bodyPr/>
        <a:lstStyle/>
        <a:p>
          <a:r>
            <a:rPr lang="pt-BR" dirty="0"/>
            <a:t>Funcionamento</a:t>
          </a:r>
        </a:p>
      </dgm:t>
    </dgm:pt>
    <dgm:pt modelId="{FCC20B7D-AF6C-4DDB-A6E8-133EA314D47A}" type="parTrans" cxnId="{421F12FF-AA18-4D87-97EC-34682D2D2E93}">
      <dgm:prSet/>
      <dgm:spPr/>
      <dgm:t>
        <a:bodyPr/>
        <a:lstStyle/>
        <a:p>
          <a:endParaRPr lang="pt-BR"/>
        </a:p>
      </dgm:t>
    </dgm:pt>
    <dgm:pt modelId="{9FC12A54-9205-4F2F-9BC9-F079377D924E}" type="sibTrans" cxnId="{421F12FF-AA18-4D87-97EC-34682D2D2E93}">
      <dgm:prSet/>
      <dgm:spPr/>
      <dgm:t>
        <a:bodyPr/>
        <a:lstStyle/>
        <a:p>
          <a:endParaRPr lang="pt-BR"/>
        </a:p>
      </dgm:t>
    </dgm:pt>
    <dgm:pt modelId="{6E923890-F878-4172-BCFA-227F5AC9E282}">
      <dgm:prSet phldrT="[Texto]"/>
      <dgm:spPr/>
      <dgm:t>
        <a:bodyPr/>
        <a:lstStyle/>
        <a:p>
          <a:r>
            <a:rPr lang="pt-BR" dirty="0"/>
            <a:t>Organização</a:t>
          </a:r>
        </a:p>
      </dgm:t>
    </dgm:pt>
    <dgm:pt modelId="{3CF6EC64-801A-48E7-BB63-2A60A6085070}" type="parTrans" cxnId="{2613B631-BADE-40A6-853F-22B7F3E1A55B}">
      <dgm:prSet/>
      <dgm:spPr/>
      <dgm:t>
        <a:bodyPr/>
        <a:lstStyle/>
        <a:p>
          <a:endParaRPr lang="pt-BR"/>
        </a:p>
      </dgm:t>
    </dgm:pt>
    <dgm:pt modelId="{965D3F71-52AD-4284-83AB-6F8303F7A11F}" type="sibTrans" cxnId="{2613B631-BADE-40A6-853F-22B7F3E1A55B}">
      <dgm:prSet/>
      <dgm:spPr/>
      <dgm:t>
        <a:bodyPr/>
        <a:lstStyle/>
        <a:p>
          <a:endParaRPr lang="pt-BR"/>
        </a:p>
      </dgm:t>
    </dgm:pt>
    <dgm:pt modelId="{A0462D8F-DE42-427D-ADC1-36A447902311}">
      <dgm:prSet/>
      <dgm:spPr/>
      <dgm:t>
        <a:bodyPr/>
        <a:lstStyle/>
        <a:p>
          <a:r>
            <a:rPr lang="pt-BR" dirty="0"/>
            <a:t>instância colegiada, deliberativa e permanente do Sistema Único de Saúde (SUS) em cada esfera de Governo [...] os Conselhos de Saúde são espaços instituídos de participação da comunidade nas Políticas Públicas e na administração da saúde</a:t>
          </a:r>
        </a:p>
      </dgm:t>
    </dgm:pt>
    <dgm:pt modelId="{0F4D49EB-F04C-4D11-A184-138DD11D8A8A}" type="parTrans" cxnId="{11983328-2A6B-4AAD-A43F-9C3C90373A1E}">
      <dgm:prSet/>
      <dgm:spPr/>
      <dgm:t>
        <a:bodyPr/>
        <a:lstStyle/>
        <a:p>
          <a:endParaRPr lang="pt-BR"/>
        </a:p>
      </dgm:t>
    </dgm:pt>
    <dgm:pt modelId="{2BE99291-BE83-4C17-B558-E419934CDEB8}" type="sibTrans" cxnId="{11983328-2A6B-4AAD-A43F-9C3C90373A1E}">
      <dgm:prSet/>
      <dgm:spPr/>
      <dgm:t>
        <a:bodyPr/>
        <a:lstStyle/>
        <a:p>
          <a:endParaRPr lang="pt-BR"/>
        </a:p>
      </dgm:t>
    </dgm:pt>
    <dgm:pt modelId="{E7F907D8-5509-49EC-9B73-91ADEC5A0AD0}">
      <dgm:prSet/>
      <dgm:spPr/>
      <dgm:t>
        <a:bodyPr/>
        <a:lstStyle/>
        <a:p>
          <a:r>
            <a:rPr lang="pt-BR" dirty="0"/>
            <a:t>as três esferas de Governo garantirão autonomia administrativa para o pleno funcionamento do Conselho de Saúde, dotação orçamentária, autonomia financeira e organização da secretaria-executiva com a necessária infraestrutura e apoio técnico</a:t>
          </a:r>
        </a:p>
      </dgm:t>
    </dgm:pt>
    <dgm:pt modelId="{501D8956-648A-4FC3-946D-915BFDE8489C}" type="parTrans" cxnId="{045D2AAD-97AB-484E-B290-5ABA82E76530}">
      <dgm:prSet/>
      <dgm:spPr/>
      <dgm:t>
        <a:bodyPr/>
        <a:lstStyle/>
        <a:p>
          <a:endParaRPr lang="pt-BR"/>
        </a:p>
      </dgm:t>
    </dgm:pt>
    <dgm:pt modelId="{AF13E88B-F24F-4B55-A0CA-E108BA85F8B3}" type="sibTrans" cxnId="{045D2AAD-97AB-484E-B290-5ABA82E76530}">
      <dgm:prSet/>
      <dgm:spPr/>
      <dgm:t>
        <a:bodyPr/>
        <a:lstStyle/>
        <a:p>
          <a:endParaRPr lang="pt-BR"/>
        </a:p>
      </dgm:t>
    </dgm:pt>
    <dgm:pt modelId="{953F1E1E-4CC1-4BFA-B2F0-1FDCEAD0421B}">
      <dgm:prSet/>
      <dgm:spPr/>
      <dgm:t>
        <a:bodyPr/>
        <a:lstStyle/>
        <a:p>
          <a:r>
            <a:rPr lang="pt-BR" dirty="0"/>
            <a:t>A legislação estabelece a composição paritária de usuários em relação ao conjunto dos demais segmentos representados</a:t>
          </a:r>
        </a:p>
      </dgm:t>
    </dgm:pt>
    <dgm:pt modelId="{D12370A0-2E90-470F-8F48-CE16ACE6F91B}" type="parTrans" cxnId="{998DC804-2F89-46AE-A063-CB19E7EF7163}">
      <dgm:prSet/>
      <dgm:spPr/>
      <dgm:t>
        <a:bodyPr/>
        <a:lstStyle/>
        <a:p>
          <a:endParaRPr lang="pt-BR"/>
        </a:p>
      </dgm:t>
    </dgm:pt>
    <dgm:pt modelId="{58C7F593-F7AC-4F87-854E-997F28E58BB5}" type="sibTrans" cxnId="{998DC804-2F89-46AE-A063-CB19E7EF7163}">
      <dgm:prSet/>
      <dgm:spPr/>
      <dgm:t>
        <a:bodyPr/>
        <a:lstStyle/>
        <a:p>
          <a:endParaRPr lang="pt-BR"/>
        </a:p>
      </dgm:t>
    </dgm:pt>
    <dgm:pt modelId="{D93A19CD-674A-4074-95AD-5DBC7DFD8425}" type="pres">
      <dgm:prSet presAssocID="{8F2A6B63-6B49-48E7-92E2-DC8AE25973D2}" presName="linear" presStyleCnt="0">
        <dgm:presLayoutVars>
          <dgm:dir/>
          <dgm:animLvl val="lvl"/>
          <dgm:resizeHandles val="exact"/>
        </dgm:presLayoutVars>
      </dgm:prSet>
      <dgm:spPr/>
    </dgm:pt>
    <dgm:pt modelId="{0392A622-7785-4897-A386-A182BF038760}" type="pres">
      <dgm:prSet presAssocID="{F67B2D3F-E0BD-4AED-ADE7-FF51A27E75CC}" presName="parentLin" presStyleCnt="0"/>
      <dgm:spPr/>
    </dgm:pt>
    <dgm:pt modelId="{52ADA70D-C8A0-47F0-B44E-5366B95C870B}" type="pres">
      <dgm:prSet presAssocID="{F67B2D3F-E0BD-4AED-ADE7-FF51A27E75CC}" presName="parentLeftMargin" presStyleLbl="node1" presStyleIdx="0" presStyleCnt="3"/>
      <dgm:spPr/>
    </dgm:pt>
    <dgm:pt modelId="{323A5DFD-A332-478E-82E3-0D6D9A9021BC}" type="pres">
      <dgm:prSet presAssocID="{F67B2D3F-E0BD-4AED-ADE7-FF51A27E75CC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E1B67A45-9830-40F2-82AF-BF12AB1F660D}" type="pres">
      <dgm:prSet presAssocID="{F67B2D3F-E0BD-4AED-ADE7-FF51A27E75CC}" presName="negativeSpace" presStyleCnt="0"/>
      <dgm:spPr/>
    </dgm:pt>
    <dgm:pt modelId="{E3CE92BE-AA1B-4866-B0B7-AF1B482873C5}" type="pres">
      <dgm:prSet presAssocID="{F67B2D3F-E0BD-4AED-ADE7-FF51A27E75CC}" presName="childText" presStyleLbl="conFgAcc1" presStyleIdx="0" presStyleCnt="3">
        <dgm:presLayoutVars>
          <dgm:bulletEnabled val="1"/>
        </dgm:presLayoutVars>
      </dgm:prSet>
      <dgm:spPr/>
    </dgm:pt>
    <dgm:pt modelId="{13B10332-8337-4B91-B321-E021055C2FAB}" type="pres">
      <dgm:prSet presAssocID="{1260DE39-94B6-4D92-BDD7-57C49F7B8A94}" presName="spaceBetweenRectangles" presStyleCnt="0"/>
      <dgm:spPr/>
    </dgm:pt>
    <dgm:pt modelId="{51B56A0C-E1EA-4B91-B038-DB5EDF6AB97E}" type="pres">
      <dgm:prSet presAssocID="{A01077A3-3794-4E17-8577-BF86DD4CB604}" presName="parentLin" presStyleCnt="0"/>
      <dgm:spPr/>
    </dgm:pt>
    <dgm:pt modelId="{620ED059-C175-4592-AE65-BC36531FB395}" type="pres">
      <dgm:prSet presAssocID="{A01077A3-3794-4E17-8577-BF86DD4CB604}" presName="parentLeftMargin" presStyleLbl="node1" presStyleIdx="0" presStyleCnt="3"/>
      <dgm:spPr/>
    </dgm:pt>
    <dgm:pt modelId="{CD631F8C-D859-4B80-9AC1-84354C110724}" type="pres">
      <dgm:prSet presAssocID="{A01077A3-3794-4E17-8577-BF86DD4CB604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E5AEFF8-AE54-4550-8992-CC7FD400CAD9}" type="pres">
      <dgm:prSet presAssocID="{A01077A3-3794-4E17-8577-BF86DD4CB604}" presName="negativeSpace" presStyleCnt="0"/>
      <dgm:spPr/>
    </dgm:pt>
    <dgm:pt modelId="{5C0D0642-FF8C-4B09-8216-E910F874E368}" type="pres">
      <dgm:prSet presAssocID="{A01077A3-3794-4E17-8577-BF86DD4CB604}" presName="childText" presStyleLbl="conFgAcc1" presStyleIdx="1" presStyleCnt="3">
        <dgm:presLayoutVars>
          <dgm:bulletEnabled val="1"/>
        </dgm:presLayoutVars>
      </dgm:prSet>
      <dgm:spPr/>
    </dgm:pt>
    <dgm:pt modelId="{7305757E-9814-4B77-9E20-199A6B0F131F}" type="pres">
      <dgm:prSet presAssocID="{9FC12A54-9205-4F2F-9BC9-F079377D924E}" presName="spaceBetweenRectangles" presStyleCnt="0"/>
      <dgm:spPr/>
    </dgm:pt>
    <dgm:pt modelId="{3D8FF105-042A-4C26-AD32-AA5968F330D1}" type="pres">
      <dgm:prSet presAssocID="{6E923890-F878-4172-BCFA-227F5AC9E282}" presName="parentLin" presStyleCnt="0"/>
      <dgm:spPr/>
    </dgm:pt>
    <dgm:pt modelId="{FC11BDF2-F3C9-4AF9-910B-D57DA6EB3525}" type="pres">
      <dgm:prSet presAssocID="{6E923890-F878-4172-BCFA-227F5AC9E282}" presName="parentLeftMargin" presStyleLbl="node1" presStyleIdx="1" presStyleCnt="3"/>
      <dgm:spPr/>
    </dgm:pt>
    <dgm:pt modelId="{A5AB0650-EDEE-4C39-9739-6D4E672F1852}" type="pres">
      <dgm:prSet presAssocID="{6E923890-F878-4172-BCFA-227F5AC9E28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1DDDE6A6-55D5-4558-9F65-A422AF6C0FCF}" type="pres">
      <dgm:prSet presAssocID="{6E923890-F878-4172-BCFA-227F5AC9E282}" presName="negativeSpace" presStyleCnt="0"/>
      <dgm:spPr/>
    </dgm:pt>
    <dgm:pt modelId="{7543D1B6-438A-4B06-BA8E-0F92FF0664D4}" type="pres">
      <dgm:prSet presAssocID="{6E923890-F878-4172-BCFA-227F5AC9E28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B5F12FC-2039-4034-BC07-EC589BE28A63}" srcId="{8F2A6B63-6B49-48E7-92E2-DC8AE25973D2}" destId="{F67B2D3F-E0BD-4AED-ADE7-FF51A27E75CC}" srcOrd="0" destOrd="0" parTransId="{0A3CBDB8-6FF6-4CD6-8424-62EAE92FC93E}" sibTransId="{1260DE39-94B6-4D92-BDD7-57C49F7B8A94}"/>
    <dgm:cxn modelId="{B8BC353B-4DDD-4C08-A6EE-A319363C4817}" type="presOf" srcId="{E7F907D8-5509-49EC-9B73-91ADEC5A0AD0}" destId="{5C0D0642-FF8C-4B09-8216-E910F874E368}" srcOrd="0" destOrd="0" presId="urn:microsoft.com/office/officeart/2005/8/layout/list1"/>
    <dgm:cxn modelId="{FF0772B9-154B-45A6-9626-D9BFE8ADE43C}" type="presOf" srcId="{A0462D8F-DE42-427D-ADC1-36A447902311}" destId="{E3CE92BE-AA1B-4866-B0B7-AF1B482873C5}" srcOrd="0" destOrd="0" presId="urn:microsoft.com/office/officeart/2005/8/layout/list1"/>
    <dgm:cxn modelId="{A3C3347E-F41E-4DE1-9A08-AAD4FC760B4B}" type="presOf" srcId="{F67B2D3F-E0BD-4AED-ADE7-FF51A27E75CC}" destId="{323A5DFD-A332-478E-82E3-0D6D9A9021BC}" srcOrd="1" destOrd="0" presId="urn:microsoft.com/office/officeart/2005/8/layout/list1"/>
    <dgm:cxn modelId="{2613B631-BADE-40A6-853F-22B7F3E1A55B}" srcId="{8F2A6B63-6B49-48E7-92E2-DC8AE25973D2}" destId="{6E923890-F878-4172-BCFA-227F5AC9E282}" srcOrd="2" destOrd="0" parTransId="{3CF6EC64-801A-48E7-BB63-2A60A6085070}" sibTransId="{965D3F71-52AD-4284-83AB-6F8303F7A11F}"/>
    <dgm:cxn modelId="{998DC804-2F89-46AE-A063-CB19E7EF7163}" srcId="{6E923890-F878-4172-BCFA-227F5AC9E282}" destId="{953F1E1E-4CC1-4BFA-B2F0-1FDCEAD0421B}" srcOrd="0" destOrd="0" parTransId="{D12370A0-2E90-470F-8F48-CE16ACE6F91B}" sibTransId="{58C7F593-F7AC-4F87-854E-997F28E58BB5}"/>
    <dgm:cxn modelId="{11983328-2A6B-4AAD-A43F-9C3C90373A1E}" srcId="{F67B2D3F-E0BD-4AED-ADE7-FF51A27E75CC}" destId="{A0462D8F-DE42-427D-ADC1-36A447902311}" srcOrd="0" destOrd="0" parTransId="{0F4D49EB-F04C-4D11-A184-138DD11D8A8A}" sibTransId="{2BE99291-BE83-4C17-B558-E419934CDEB8}"/>
    <dgm:cxn modelId="{FAFBB154-C9F6-4BD8-95C0-7EB6BABEE046}" type="presOf" srcId="{6E923890-F878-4172-BCFA-227F5AC9E282}" destId="{FC11BDF2-F3C9-4AF9-910B-D57DA6EB3525}" srcOrd="0" destOrd="0" presId="urn:microsoft.com/office/officeart/2005/8/layout/list1"/>
    <dgm:cxn modelId="{BF9A7810-B99F-4691-84DF-808D6238C073}" type="presOf" srcId="{A01077A3-3794-4E17-8577-BF86DD4CB604}" destId="{620ED059-C175-4592-AE65-BC36531FB395}" srcOrd="0" destOrd="0" presId="urn:microsoft.com/office/officeart/2005/8/layout/list1"/>
    <dgm:cxn modelId="{7FEF1428-9C4E-4A60-BC93-432D9512CC5B}" type="presOf" srcId="{A01077A3-3794-4E17-8577-BF86DD4CB604}" destId="{CD631F8C-D859-4B80-9AC1-84354C110724}" srcOrd="1" destOrd="0" presId="urn:microsoft.com/office/officeart/2005/8/layout/list1"/>
    <dgm:cxn modelId="{2DEFF88E-DFC3-4DA3-95E5-E3A51647D209}" type="presOf" srcId="{8F2A6B63-6B49-48E7-92E2-DC8AE25973D2}" destId="{D93A19CD-674A-4074-95AD-5DBC7DFD8425}" srcOrd="0" destOrd="0" presId="urn:microsoft.com/office/officeart/2005/8/layout/list1"/>
    <dgm:cxn modelId="{21B6DA2B-E30B-468A-A698-60FB8E7520E8}" type="presOf" srcId="{6E923890-F878-4172-BCFA-227F5AC9E282}" destId="{A5AB0650-EDEE-4C39-9739-6D4E672F1852}" srcOrd="1" destOrd="0" presId="urn:microsoft.com/office/officeart/2005/8/layout/list1"/>
    <dgm:cxn modelId="{421F12FF-AA18-4D87-97EC-34682D2D2E93}" srcId="{8F2A6B63-6B49-48E7-92E2-DC8AE25973D2}" destId="{A01077A3-3794-4E17-8577-BF86DD4CB604}" srcOrd="1" destOrd="0" parTransId="{FCC20B7D-AF6C-4DDB-A6E8-133EA314D47A}" sibTransId="{9FC12A54-9205-4F2F-9BC9-F079377D924E}"/>
    <dgm:cxn modelId="{4C2749C7-8F9D-44AB-A190-66F862243FE1}" type="presOf" srcId="{953F1E1E-4CC1-4BFA-B2F0-1FDCEAD0421B}" destId="{7543D1B6-438A-4B06-BA8E-0F92FF0664D4}" srcOrd="0" destOrd="0" presId="urn:microsoft.com/office/officeart/2005/8/layout/list1"/>
    <dgm:cxn modelId="{96012715-3E6A-4D1A-8924-0EB5A0FA2417}" type="presOf" srcId="{F67B2D3F-E0BD-4AED-ADE7-FF51A27E75CC}" destId="{52ADA70D-C8A0-47F0-B44E-5366B95C870B}" srcOrd="0" destOrd="0" presId="urn:microsoft.com/office/officeart/2005/8/layout/list1"/>
    <dgm:cxn modelId="{045D2AAD-97AB-484E-B290-5ABA82E76530}" srcId="{A01077A3-3794-4E17-8577-BF86DD4CB604}" destId="{E7F907D8-5509-49EC-9B73-91ADEC5A0AD0}" srcOrd="0" destOrd="0" parTransId="{501D8956-648A-4FC3-946D-915BFDE8489C}" sibTransId="{AF13E88B-F24F-4B55-A0CA-E108BA85F8B3}"/>
    <dgm:cxn modelId="{72903CA7-76DC-4C93-844D-745CD62C5E3A}" type="presParOf" srcId="{D93A19CD-674A-4074-95AD-5DBC7DFD8425}" destId="{0392A622-7785-4897-A386-A182BF038760}" srcOrd="0" destOrd="0" presId="urn:microsoft.com/office/officeart/2005/8/layout/list1"/>
    <dgm:cxn modelId="{0DA21FEC-DA0C-4855-B327-755A48F8CDE1}" type="presParOf" srcId="{0392A622-7785-4897-A386-A182BF038760}" destId="{52ADA70D-C8A0-47F0-B44E-5366B95C870B}" srcOrd="0" destOrd="0" presId="urn:microsoft.com/office/officeart/2005/8/layout/list1"/>
    <dgm:cxn modelId="{33D07442-6B4C-4BE4-B1E5-4175558E5EB3}" type="presParOf" srcId="{0392A622-7785-4897-A386-A182BF038760}" destId="{323A5DFD-A332-478E-82E3-0D6D9A9021BC}" srcOrd="1" destOrd="0" presId="urn:microsoft.com/office/officeart/2005/8/layout/list1"/>
    <dgm:cxn modelId="{C22DA7E8-0DA7-4510-B770-4763397EC55B}" type="presParOf" srcId="{D93A19CD-674A-4074-95AD-5DBC7DFD8425}" destId="{E1B67A45-9830-40F2-82AF-BF12AB1F660D}" srcOrd="1" destOrd="0" presId="urn:microsoft.com/office/officeart/2005/8/layout/list1"/>
    <dgm:cxn modelId="{F39AE3FE-ECBD-45EE-B9B1-64B3E9227852}" type="presParOf" srcId="{D93A19CD-674A-4074-95AD-5DBC7DFD8425}" destId="{E3CE92BE-AA1B-4866-B0B7-AF1B482873C5}" srcOrd="2" destOrd="0" presId="urn:microsoft.com/office/officeart/2005/8/layout/list1"/>
    <dgm:cxn modelId="{F99FCFDF-438B-457C-B60E-23991942E1B7}" type="presParOf" srcId="{D93A19CD-674A-4074-95AD-5DBC7DFD8425}" destId="{13B10332-8337-4B91-B321-E021055C2FAB}" srcOrd="3" destOrd="0" presId="urn:microsoft.com/office/officeart/2005/8/layout/list1"/>
    <dgm:cxn modelId="{8B96B417-CD64-44E3-83BE-F1ECE76EC510}" type="presParOf" srcId="{D93A19CD-674A-4074-95AD-5DBC7DFD8425}" destId="{51B56A0C-E1EA-4B91-B038-DB5EDF6AB97E}" srcOrd="4" destOrd="0" presId="urn:microsoft.com/office/officeart/2005/8/layout/list1"/>
    <dgm:cxn modelId="{D4304768-0F50-4984-8BA5-D0618CB2C6BC}" type="presParOf" srcId="{51B56A0C-E1EA-4B91-B038-DB5EDF6AB97E}" destId="{620ED059-C175-4592-AE65-BC36531FB395}" srcOrd="0" destOrd="0" presId="urn:microsoft.com/office/officeart/2005/8/layout/list1"/>
    <dgm:cxn modelId="{38DB6021-6AC3-4A47-9F5F-76E3A51319EE}" type="presParOf" srcId="{51B56A0C-E1EA-4B91-B038-DB5EDF6AB97E}" destId="{CD631F8C-D859-4B80-9AC1-84354C110724}" srcOrd="1" destOrd="0" presId="urn:microsoft.com/office/officeart/2005/8/layout/list1"/>
    <dgm:cxn modelId="{F8FE5F3A-BAB5-4E77-8E1A-95BEC35CCB2E}" type="presParOf" srcId="{D93A19CD-674A-4074-95AD-5DBC7DFD8425}" destId="{EE5AEFF8-AE54-4550-8992-CC7FD400CAD9}" srcOrd="5" destOrd="0" presId="urn:microsoft.com/office/officeart/2005/8/layout/list1"/>
    <dgm:cxn modelId="{B51FFF6A-37DC-420F-83D3-4C948FB45780}" type="presParOf" srcId="{D93A19CD-674A-4074-95AD-5DBC7DFD8425}" destId="{5C0D0642-FF8C-4B09-8216-E910F874E368}" srcOrd="6" destOrd="0" presId="urn:microsoft.com/office/officeart/2005/8/layout/list1"/>
    <dgm:cxn modelId="{F10630F5-2F8C-4B20-9234-D750B7681ABA}" type="presParOf" srcId="{D93A19CD-674A-4074-95AD-5DBC7DFD8425}" destId="{7305757E-9814-4B77-9E20-199A6B0F131F}" srcOrd="7" destOrd="0" presId="urn:microsoft.com/office/officeart/2005/8/layout/list1"/>
    <dgm:cxn modelId="{8951E32A-9FD2-4124-8B3F-FA93CA7E5E59}" type="presParOf" srcId="{D93A19CD-674A-4074-95AD-5DBC7DFD8425}" destId="{3D8FF105-042A-4C26-AD32-AA5968F330D1}" srcOrd="8" destOrd="0" presId="urn:microsoft.com/office/officeart/2005/8/layout/list1"/>
    <dgm:cxn modelId="{7651A1E7-7079-4068-9096-91DCE10131DD}" type="presParOf" srcId="{3D8FF105-042A-4C26-AD32-AA5968F330D1}" destId="{FC11BDF2-F3C9-4AF9-910B-D57DA6EB3525}" srcOrd="0" destOrd="0" presId="urn:microsoft.com/office/officeart/2005/8/layout/list1"/>
    <dgm:cxn modelId="{EAC229C9-C424-4891-86C1-4AEF7D28B120}" type="presParOf" srcId="{3D8FF105-042A-4C26-AD32-AA5968F330D1}" destId="{A5AB0650-EDEE-4C39-9739-6D4E672F1852}" srcOrd="1" destOrd="0" presId="urn:microsoft.com/office/officeart/2005/8/layout/list1"/>
    <dgm:cxn modelId="{47BE7250-3015-4A98-8993-707DDB526625}" type="presParOf" srcId="{D93A19CD-674A-4074-95AD-5DBC7DFD8425}" destId="{1DDDE6A6-55D5-4558-9F65-A422AF6C0FCF}" srcOrd="9" destOrd="0" presId="urn:microsoft.com/office/officeart/2005/8/layout/list1"/>
    <dgm:cxn modelId="{B6F467BA-C5D8-4F32-8BBA-08F474832A1F}" type="presParOf" srcId="{D93A19CD-674A-4074-95AD-5DBC7DFD8425}" destId="{7543D1B6-438A-4B06-BA8E-0F92FF0664D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2A6B63-6B49-48E7-92E2-DC8AE25973D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67B2D3F-E0BD-4AED-ADE7-FF51A27E75CC}">
      <dgm:prSet phldrT="[Texto]"/>
      <dgm:spPr/>
      <dgm:t>
        <a:bodyPr/>
        <a:lstStyle/>
        <a:p>
          <a:r>
            <a:rPr lang="pt-BR" dirty="0"/>
            <a:t>Definição</a:t>
          </a:r>
        </a:p>
      </dgm:t>
    </dgm:pt>
    <dgm:pt modelId="{0A3CBDB8-6FF6-4CD6-8424-62EAE92FC93E}" type="parTrans" cxnId="{FB5F12FC-2039-4034-BC07-EC589BE28A63}">
      <dgm:prSet/>
      <dgm:spPr/>
      <dgm:t>
        <a:bodyPr/>
        <a:lstStyle/>
        <a:p>
          <a:endParaRPr lang="pt-BR"/>
        </a:p>
      </dgm:t>
    </dgm:pt>
    <dgm:pt modelId="{1260DE39-94B6-4D92-BDD7-57C49F7B8A94}" type="sibTrans" cxnId="{FB5F12FC-2039-4034-BC07-EC589BE28A63}">
      <dgm:prSet/>
      <dgm:spPr/>
      <dgm:t>
        <a:bodyPr/>
        <a:lstStyle/>
        <a:p>
          <a:endParaRPr lang="pt-BR"/>
        </a:p>
      </dgm:t>
    </dgm:pt>
    <dgm:pt modelId="{A01077A3-3794-4E17-8577-BF86DD4CB604}">
      <dgm:prSet phldrT="[Texto]"/>
      <dgm:spPr/>
      <dgm:t>
        <a:bodyPr/>
        <a:lstStyle/>
        <a:p>
          <a:r>
            <a:rPr lang="pt-BR" dirty="0"/>
            <a:t>Funcionamento</a:t>
          </a:r>
        </a:p>
      </dgm:t>
    </dgm:pt>
    <dgm:pt modelId="{FCC20B7D-AF6C-4DDB-A6E8-133EA314D47A}" type="parTrans" cxnId="{421F12FF-AA18-4D87-97EC-34682D2D2E93}">
      <dgm:prSet/>
      <dgm:spPr/>
      <dgm:t>
        <a:bodyPr/>
        <a:lstStyle/>
        <a:p>
          <a:endParaRPr lang="pt-BR"/>
        </a:p>
      </dgm:t>
    </dgm:pt>
    <dgm:pt modelId="{9FC12A54-9205-4F2F-9BC9-F079377D924E}" type="sibTrans" cxnId="{421F12FF-AA18-4D87-97EC-34682D2D2E93}">
      <dgm:prSet/>
      <dgm:spPr/>
      <dgm:t>
        <a:bodyPr/>
        <a:lstStyle/>
        <a:p>
          <a:endParaRPr lang="pt-BR"/>
        </a:p>
      </dgm:t>
    </dgm:pt>
    <dgm:pt modelId="{6E923890-F878-4172-BCFA-227F5AC9E282}">
      <dgm:prSet phldrT="[Texto]"/>
      <dgm:spPr/>
      <dgm:t>
        <a:bodyPr/>
        <a:lstStyle/>
        <a:p>
          <a:r>
            <a:rPr lang="pt-BR" dirty="0"/>
            <a:t>Organização</a:t>
          </a:r>
        </a:p>
      </dgm:t>
    </dgm:pt>
    <dgm:pt modelId="{3CF6EC64-801A-48E7-BB63-2A60A6085070}" type="parTrans" cxnId="{2613B631-BADE-40A6-853F-22B7F3E1A55B}">
      <dgm:prSet/>
      <dgm:spPr/>
      <dgm:t>
        <a:bodyPr/>
        <a:lstStyle/>
        <a:p>
          <a:endParaRPr lang="pt-BR"/>
        </a:p>
      </dgm:t>
    </dgm:pt>
    <dgm:pt modelId="{965D3F71-52AD-4284-83AB-6F8303F7A11F}" type="sibTrans" cxnId="{2613B631-BADE-40A6-853F-22B7F3E1A55B}">
      <dgm:prSet/>
      <dgm:spPr/>
      <dgm:t>
        <a:bodyPr/>
        <a:lstStyle/>
        <a:p>
          <a:endParaRPr lang="pt-BR"/>
        </a:p>
      </dgm:t>
    </dgm:pt>
    <dgm:pt modelId="{A0462D8F-DE42-427D-ADC1-36A447902311}">
      <dgm:prSet/>
      <dgm:spPr/>
      <dgm:t>
        <a:bodyPr/>
        <a:lstStyle/>
        <a:p>
          <a:r>
            <a:rPr lang="pt-BR" dirty="0"/>
            <a:t>instância colegiada, deliberativa e permanente do Sistema Único de Saúde (SUS) em cada esfera de Governo [...] os Conselhos de Saúde são espaços instituídos de participação da comunidade nas Políticas Públicas e na administração da saúde</a:t>
          </a:r>
        </a:p>
      </dgm:t>
    </dgm:pt>
    <dgm:pt modelId="{0F4D49EB-F04C-4D11-A184-138DD11D8A8A}" type="parTrans" cxnId="{11983328-2A6B-4AAD-A43F-9C3C90373A1E}">
      <dgm:prSet/>
      <dgm:spPr/>
      <dgm:t>
        <a:bodyPr/>
        <a:lstStyle/>
        <a:p>
          <a:endParaRPr lang="pt-BR"/>
        </a:p>
      </dgm:t>
    </dgm:pt>
    <dgm:pt modelId="{2BE99291-BE83-4C17-B558-E419934CDEB8}" type="sibTrans" cxnId="{11983328-2A6B-4AAD-A43F-9C3C90373A1E}">
      <dgm:prSet/>
      <dgm:spPr/>
      <dgm:t>
        <a:bodyPr/>
        <a:lstStyle/>
        <a:p>
          <a:endParaRPr lang="pt-BR"/>
        </a:p>
      </dgm:t>
    </dgm:pt>
    <dgm:pt modelId="{E7F907D8-5509-49EC-9B73-91ADEC5A0AD0}">
      <dgm:prSet/>
      <dgm:spPr/>
      <dgm:t>
        <a:bodyPr/>
        <a:lstStyle/>
        <a:p>
          <a:r>
            <a:rPr lang="pt-BR" dirty="0"/>
            <a:t>as três esferas de Governo garantirão autonomia administrativa para o pleno funcionamento do Conselho de Saúde, dotação orçamentária, autonomia financeira e organização da secretaria-executiva com a necessária infraestrutura e apoio técnico</a:t>
          </a:r>
        </a:p>
      </dgm:t>
    </dgm:pt>
    <dgm:pt modelId="{501D8956-648A-4FC3-946D-915BFDE8489C}" type="parTrans" cxnId="{045D2AAD-97AB-484E-B290-5ABA82E76530}">
      <dgm:prSet/>
      <dgm:spPr/>
      <dgm:t>
        <a:bodyPr/>
        <a:lstStyle/>
        <a:p>
          <a:endParaRPr lang="pt-BR"/>
        </a:p>
      </dgm:t>
    </dgm:pt>
    <dgm:pt modelId="{AF13E88B-F24F-4B55-A0CA-E108BA85F8B3}" type="sibTrans" cxnId="{045D2AAD-97AB-484E-B290-5ABA82E76530}">
      <dgm:prSet/>
      <dgm:spPr/>
      <dgm:t>
        <a:bodyPr/>
        <a:lstStyle/>
        <a:p>
          <a:endParaRPr lang="pt-BR"/>
        </a:p>
      </dgm:t>
    </dgm:pt>
    <dgm:pt modelId="{953F1E1E-4CC1-4BFA-B2F0-1FDCEAD0421B}">
      <dgm:prSet/>
      <dgm:spPr/>
      <dgm:t>
        <a:bodyPr/>
        <a:lstStyle/>
        <a:p>
          <a:r>
            <a:rPr lang="pt-BR" dirty="0"/>
            <a:t>A legislação estabelece a composição paritária de usuários em relação ao conjunto dos demais segmentos representados</a:t>
          </a:r>
        </a:p>
      </dgm:t>
    </dgm:pt>
    <dgm:pt modelId="{D12370A0-2E90-470F-8F48-CE16ACE6F91B}" type="parTrans" cxnId="{998DC804-2F89-46AE-A063-CB19E7EF7163}">
      <dgm:prSet/>
      <dgm:spPr/>
      <dgm:t>
        <a:bodyPr/>
        <a:lstStyle/>
        <a:p>
          <a:endParaRPr lang="pt-BR"/>
        </a:p>
      </dgm:t>
    </dgm:pt>
    <dgm:pt modelId="{58C7F593-F7AC-4F87-854E-997F28E58BB5}" type="sibTrans" cxnId="{998DC804-2F89-46AE-A063-CB19E7EF7163}">
      <dgm:prSet/>
      <dgm:spPr/>
      <dgm:t>
        <a:bodyPr/>
        <a:lstStyle/>
        <a:p>
          <a:endParaRPr lang="pt-BR"/>
        </a:p>
      </dgm:t>
    </dgm:pt>
    <dgm:pt modelId="{D93A19CD-674A-4074-95AD-5DBC7DFD8425}" type="pres">
      <dgm:prSet presAssocID="{8F2A6B63-6B49-48E7-92E2-DC8AE25973D2}" presName="linear" presStyleCnt="0">
        <dgm:presLayoutVars>
          <dgm:dir/>
          <dgm:animLvl val="lvl"/>
          <dgm:resizeHandles val="exact"/>
        </dgm:presLayoutVars>
      </dgm:prSet>
      <dgm:spPr/>
    </dgm:pt>
    <dgm:pt modelId="{0392A622-7785-4897-A386-A182BF038760}" type="pres">
      <dgm:prSet presAssocID="{F67B2D3F-E0BD-4AED-ADE7-FF51A27E75CC}" presName="parentLin" presStyleCnt="0"/>
      <dgm:spPr/>
    </dgm:pt>
    <dgm:pt modelId="{52ADA70D-C8A0-47F0-B44E-5366B95C870B}" type="pres">
      <dgm:prSet presAssocID="{F67B2D3F-E0BD-4AED-ADE7-FF51A27E75CC}" presName="parentLeftMargin" presStyleLbl="node1" presStyleIdx="0" presStyleCnt="3"/>
      <dgm:spPr/>
    </dgm:pt>
    <dgm:pt modelId="{323A5DFD-A332-478E-82E3-0D6D9A9021BC}" type="pres">
      <dgm:prSet presAssocID="{F67B2D3F-E0BD-4AED-ADE7-FF51A27E75CC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E1B67A45-9830-40F2-82AF-BF12AB1F660D}" type="pres">
      <dgm:prSet presAssocID="{F67B2D3F-E0BD-4AED-ADE7-FF51A27E75CC}" presName="negativeSpace" presStyleCnt="0"/>
      <dgm:spPr/>
    </dgm:pt>
    <dgm:pt modelId="{E3CE92BE-AA1B-4866-B0B7-AF1B482873C5}" type="pres">
      <dgm:prSet presAssocID="{F67B2D3F-E0BD-4AED-ADE7-FF51A27E75CC}" presName="childText" presStyleLbl="conFgAcc1" presStyleIdx="0" presStyleCnt="3">
        <dgm:presLayoutVars>
          <dgm:bulletEnabled val="1"/>
        </dgm:presLayoutVars>
      </dgm:prSet>
      <dgm:spPr/>
    </dgm:pt>
    <dgm:pt modelId="{13B10332-8337-4B91-B321-E021055C2FAB}" type="pres">
      <dgm:prSet presAssocID="{1260DE39-94B6-4D92-BDD7-57C49F7B8A94}" presName="spaceBetweenRectangles" presStyleCnt="0"/>
      <dgm:spPr/>
    </dgm:pt>
    <dgm:pt modelId="{51B56A0C-E1EA-4B91-B038-DB5EDF6AB97E}" type="pres">
      <dgm:prSet presAssocID="{A01077A3-3794-4E17-8577-BF86DD4CB604}" presName="parentLin" presStyleCnt="0"/>
      <dgm:spPr/>
    </dgm:pt>
    <dgm:pt modelId="{620ED059-C175-4592-AE65-BC36531FB395}" type="pres">
      <dgm:prSet presAssocID="{A01077A3-3794-4E17-8577-BF86DD4CB604}" presName="parentLeftMargin" presStyleLbl="node1" presStyleIdx="0" presStyleCnt="3"/>
      <dgm:spPr/>
    </dgm:pt>
    <dgm:pt modelId="{CD631F8C-D859-4B80-9AC1-84354C110724}" type="pres">
      <dgm:prSet presAssocID="{A01077A3-3794-4E17-8577-BF86DD4CB604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E5AEFF8-AE54-4550-8992-CC7FD400CAD9}" type="pres">
      <dgm:prSet presAssocID="{A01077A3-3794-4E17-8577-BF86DD4CB604}" presName="negativeSpace" presStyleCnt="0"/>
      <dgm:spPr/>
    </dgm:pt>
    <dgm:pt modelId="{5C0D0642-FF8C-4B09-8216-E910F874E368}" type="pres">
      <dgm:prSet presAssocID="{A01077A3-3794-4E17-8577-BF86DD4CB604}" presName="childText" presStyleLbl="conFgAcc1" presStyleIdx="1" presStyleCnt="3">
        <dgm:presLayoutVars>
          <dgm:bulletEnabled val="1"/>
        </dgm:presLayoutVars>
      </dgm:prSet>
      <dgm:spPr/>
    </dgm:pt>
    <dgm:pt modelId="{7305757E-9814-4B77-9E20-199A6B0F131F}" type="pres">
      <dgm:prSet presAssocID="{9FC12A54-9205-4F2F-9BC9-F079377D924E}" presName="spaceBetweenRectangles" presStyleCnt="0"/>
      <dgm:spPr/>
    </dgm:pt>
    <dgm:pt modelId="{3D8FF105-042A-4C26-AD32-AA5968F330D1}" type="pres">
      <dgm:prSet presAssocID="{6E923890-F878-4172-BCFA-227F5AC9E282}" presName="parentLin" presStyleCnt="0"/>
      <dgm:spPr/>
    </dgm:pt>
    <dgm:pt modelId="{FC11BDF2-F3C9-4AF9-910B-D57DA6EB3525}" type="pres">
      <dgm:prSet presAssocID="{6E923890-F878-4172-BCFA-227F5AC9E282}" presName="parentLeftMargin" presStyleLbl="node1" presStyleIdx="1" presStyleCnt="3"/>
      <dgm:spPr/>
    </dgm:pt>
    <dgm:pt modelId="{A5AB0650-EDEE-4C39-9739-6D4E672F1852}" type="pres">
      <dgm:prSet presAssocID="{6E923890-F878-4172-BCFA-227F5AC9E28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1DDDE6A6-55D5-4558-9F65-A422AF6C0FCF}" type="pres">
      <dgm:prSet presAssocID="{6E923890-F878-4172-BCFA-227F5AC9E282}" presName="negativeSpace" presStyleCnt="0"/>
      <dgm:spPr/>
    </dgm:pt>
    <dgm:pt modelId="{7543D1B6-438A-4B06-BA8E-0F92FF0664D4}" type="pres">
      <dgm:prSet presAssocID="{6E923890-F878-4172-BCFA-227F5AC9E28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5610A5E-EFD9-4433-9FA8-756436CDE1F2}" type="presOf" srcId="{6E923890-F878-4172-BCFA-227F5AC9E282}" destId="{FC11BDF2-F3C9-4AF9-910B-D57DA6EB3525}" srcOrd="0" destOrd="0" presId="urn:microsoft.com/office/officeart/2005/8/layout/list1"/>
    <dgm:cxn modelId="{84AE530E-B8A2-4951-9274-C2FD786039E0}" type="presOf" srcId="{A01077A3-3794-4E17-8577-BF86DD4CB604}" destId="{620ED059-C175-4592-AE65-BC36531FB395}" srcOrd="0" destOrd="0" presId="urn:microsoft.com/office/officeart/2005/8/layout/list1"/>
    <dgm:cxn modelId="{80D0E5E2-2871-4CD9-823D-9E4D3E26F3F1}" type="presOf" srcId="{F67B2D3F-E0BD-4AED-ADE7-FF51A27E75CC}" destId="{52ADA70D-C8A0-47F0-B44E-5366B95C870B}" srcOrd="0" destOrd="0" presId="urn:microsoft.com/office/officeart/2005/8/layout/list1"/>
    <dgm:cxn modelId="{FB5F12FC-2039-4034-BC07-EC589BE28A63}" srcId="{8F2A6B63-6B49-48E7-92E2-DC8AE25973D2}" destId="{F67B2D3F-E0BD-4AED-ADE7-FF51A27E75CC}" srcOrd="0" destOrd="0" parTransId="{0A3CBDB8-6FF6-4CD6-8424-62EAE92FC93E}" sibTransId="{1260DE39-94B6-4D92-BDD7-57C49F7B8A94}"/>
    <dgm:cxn modelId="{295A0375-103D-40B8-97A7-15F248887BC6}" type="presOf" srcId="{E7F907D8-5509-49EC-9B73-91ADEC5A0AD0}" destId="{5C0D0642-FF8C-4B09-8216-E910F874E368}" srcOrd="0" destOrd="0" presId="urn:microsoft.com/office/officeart/2005/8/layout/list1"/>
    <dgm:cxn modelId="{8539F8E6-7A92-4019-8352-7DC0EA97558C}" type="presOf" srcId="{6E923890-F878-4172-BCFA-227F5AC9E282}" destId="{A5AB0650-EDEE-4C39-9739-6D4E672F1852}" srcOrd="1" destOrd="0" presId="urn:microsoft.com/office/officeart/2005/8/layout/list1"/>
    <dgm:cxn modelId="{2613B631-BADE-40A6-853F-22B7F3E1A55B}" srcId="{8F2A6B63-6B49-48E7-92E2-DC8AE25973D2}" destId="{6E923890-F878-4172-BCFA-227F5AC9E282}" srcOrd="2" destOrd="0" parTransId="{3CF6EC64-801A-48E7-BB63-2A60A6085070}" sibTransId="{965D3F71-52AD-4284-83AB-6F8303F7A11F}"/>
    <dgm:cxn modelId="{998DC804-2F89-46AE-A063-CB19E7EF7163}" srcId="{6E923890-F878-4172-BCFA-227F5AC9E282}" destId="{953F1E1E-4CC1-4BFA-B2F0-1FDCEAD0421B}" srcOrd="0" destOrd="0" parTransId="{D12370A0-2E90-470F-8F48-CE16ACE6F91B}" sibTransId="{58C7F593-F7AC-4F87-854E-997F28E58BB5}"/>
    <dgm:cxn modelId="{276FACE7-76D0-4938-87DB-7081EBA057C8}" type="presOf" srcId="{A0462D8F-DE42-427D-ADC1-36A447902311}" destId="{E3CE92BE-AA1B-4866-B0B7-AF1B482873C5}" srcOrd="0" destOrd="0" presId="urn:microsoft.com/office/officeart/2005/8/layout/list1"/>
    <dgm:cxn modelId="{11983328-2A6B-4AAD-A43F-9C3C90373A1E}" srcId="{F67B2D3F-E0BD-4AED-ADE7-FF51A27E75CC}" destId="{A0462D8F-DE42-427D-ADC1-36A447902311}" srcOrd="0" destOrd="0" parTransId="{0F4D49EB-F04C-4D11-A184-138DD11D8A8A}" sibTransId="{2BE99291-BE83-4C17-B558-E419934CDEB8}"/>
    <dgm:cxn modelId="{6754F6E6-CD98-49CB-A8F0-8B9F5F8B4480}" type="presOf" srcId="{953F1E1E-4CC1-4BFA-B2F0-1FDCEAD0421B}" destId="{7543D1B6-438A-4B06-BA8E-0F92FF0664D4}" srcOrd="0" destOrd="0" presId="urn:microsoft.com/office/officeart/2005/8/layout/list1"/>
    <dgm:cxn modelId="{8B12C428-D4B5-488E-B9E3-F994E049FF44}" type="presOf" srcId="{A01077A3-3794-4E17-8577-BF86DD4CB604}" destId="{CD631F8C-D859-4B80-9AC1-84354C110724}" srcOrd="1" destOrd="0" presId="urn:microsoft.com/office/officeart/2005/8/layout/list1"/>
    <dgm:cxn modelId="{24702879-0F60-421D-9EA5-4085113228D4}" type="presOf" srcId="{F67B2D3F-E0BD-4AED-ADE7-FF51A27E75CC}" destId="{323A5DFD-A332-478E-82E3-0D6D9A9021BC}" srcOrd="1" destOrd="0" presId="urn:microsoft.com/office/officeart/2005/8/layout/list1"/>
    <dgm:cxn modelId="{421F12FF-AA18-4D87-97EC-34682D2D2E93}" srcId="{8F2A6B63-6B49-48E7-92E2-DC8AE25973D2}" destId="{A01077A3-3794-4E17-8577-BF86DD4CB604}" srcOrd="1" destOrd="0" parTransId="{FCC20B7D-AF6C-4DDB-A6E8-133EA314D47A}" sibTransId="{9FC12A54-9205-4F2F-9BC9-F079377D924E}"/>
    <dgm:cxn modelId="{8BB3E41F-8C95-4188-A78B-4E7FA9F04D24}" type="presOf" srcId="{8F2A6B63-6B49-48E7-92E2-DC8AE25973D2}" destId="{D93A19CD-674A-4074-95AD-5DBC7DFD8425}" srcOrd="0" destOrd="0" presId="urn:microsoft.com/office/officeart/2005/8/layout/list1"/>
    <dgm:cxn modelId="{045D2AAD-97AB-484E-B290-5ABA82E76530}" srcId="{A01077A3-3794-4E17-8577-BF86DD4CB604}" destId="{E7F907D8-5509-49EC-9B73-91ADEC5A0AD0}" srcOrd="0" destOrd="0" parTransId="{501D8956-648A-4FC3-946D-915BFDE8489C}" sibTransId="{AF13E88B-F24F-4B55-A0CA-E108BA85F8B3}"/>
    <dgm:cxn modelId="{FB7FC999-A39C-4F51-B1FF-CC0E1BE96A9B}" type="presParOf" srcId="{D93A19CD-674A-4074-95AD-5DBC7DFD8425}" destId="{0392A622-7785-4897-A386-A182BF038760}" srcOrd="0" destOrd="0" presId="urn:microsoft.com/office/officeart/2005/8/layout/list1"/>
    <dgm:cxn modelId="{784C31D9-F637-41E0-8ED6-34A6CE7DE208}" type="presParOf" srcId="{0392A622-7785-4897-A386-A182BF038760}" destId="{52ADA70D-C8A0-47F0-B44E-5366B95C870B}" srcOrd="0" destOrd="0" presId="urn:microsoft.com/office/officeart/2005/8/layout/list1"/>
    <dgm:cxn modelId="{4D77DA4E-BE86-455B-909F-806197A0BB9C}" type="presParOf" srcId="{0392A622-7785-4897-A386-A182BF038760}" destId="{323A5DFD-A332-478E-82E3-0D6D9A9021BC}" srcOrd="1" destOrd="0" presId="urn:microsoft.com/office/officeart/2005/8/layout/list1"/>
    <dgm:cxn modelId="{2D3AB80B-62F8-4231-8909-023D172227C5}" type="presParOf" srcId="{D93A19CD-674A-4074-95AD-5DBC7DFD8425}" destId="{E1B67A45-9830-40F2-82AF-BF12AB1F660D}" srcOrd="1" destOrd="0" presId="urn:microsoft.com/office/officeart/2005/8/layout/list1"/>
    <dgm:cxn modelId="{E99F267B-DB45-4517-83B2-2919AB7B2A2E}" type="presParOf" srcId="{D93A19CD-674A-4074-95AD-5DBC7DFD8425}" destId="{E3CE92BE-AA1B-4866-B0B7-AF1B482873C5}" srcOrd="2" destOrd="0" presId="urn:microsoft.com/office/officeart/2005/8/layout/list1"/>
    <dgm:cxn modelId="{E2936DE1-C3D2-41B7-BB22-FB50534DA0A5}" type="presParOf" srcId="{D93A19CD-674A-4074-95AD-5DBC7DFD8425}" destId="{13B10332-8337-4B91-B321-E021055C2FAB}" srcOrd="3" destOrd="0" presId="urn:microsoft.com/office/officeart/2005/8/layout/list1"/>
    <dgm:cxn modelId="{A762E4CA-1BF2-4742-B8C2-66E300475B34}" type="presParOf" srcId="{D93A19CD-674A-4074-95AD-5DBC7DFD8425}" destId="{51B56A0C-E1EA-4B91-B038-DB5EDF6AB97E}" srcOrd="4" destOrd="0" presId="urn:microsoft.com/office/officeart/2005/8/layout/list1"/>
    <dgm:cxn modelId="{132484D6-E047-4546-B809-17DFE3D1DBDE}" type="presParOf" srcId="{51B56A0C-E1EA-4B91-B038-DB5EDF6AB97E}" destId="{620ED059-C175-4592-AE65-BC36531FB395}" srcOrd="0" destOrd="0" presId="urn:microsoft.com/office/officeart/2005/8/layout/list1"/>
    <dgm:cxn modelId="{B73B3A03-39A9-49ED-BEE8-7EC6136B55F1}" type="presParOf" srcId="{51B56A0C-E1EA-4B91-B038-DB5EDF6AB97E}" destId="{CD631F8C-D859-4B80-9AC1-84354C110724}" srcOrd="1" destOrd="0" presId="urn:microsoft.com/office/officeart/2005/8/layout/list1"/>
    <dgm:cxn modelId="{5B248D0C-83C4-4F84-9DBE-54DC01103E67}" type="presParOf" srcId="{D93A19CD-674A-4074-95AD-5DBC7DFD8425}" destId="{EE5AEFF8-AE54-4550-8992-CC7FD400CAD9}" srcOrd="5" destOrd="0" presId="urn:microsoft.com/office/officeart/2005/8/layout/list1"/>
    <dgm:cxn modelId="{9E5B3A29-7E06-4C3F-AE70-5C7852F05D86}" type="presParOf" srcId="{D93A19CD-674A-4074-95AD-5DBC7DFD8425}" destId="{5C0D0642-FF8C-4B09-8216-E910F874E368}" srcOrd="6" destOrd="0" presId="urn:microsoft.com/office/officeart/2005/8/layout/list1"/>
    <dgm:cxn modelId="{FB32F6D3-5211-4EAF-BAF9-47AEF3270304}" type="presParOf" srcId="{D93A19CD-674A-4074-95AD-5DBC7DFD8425}" destId="{7305757E-9814-4B77-9E20-199A6B0F131F}" srcOrd="7" destOrd="0" presId="urn:microsoft.com/office/officeart/2005/8/layout/list1"/>
    <dgm:cxn modelId="{E46D375C-5846-4B9F-AEC7-BCFAD1786FFC}" type="presParOf" srcId="{D93A19CD-674A-4074-95AD-5DBC7DFD8425}" destId="{3D8FF105-042A-4C26-AD32-AA5968F330D1}" srcOrd="8" destOrd="0" presId="urn:microsoft.com/office/officeart/2005/8/layout/list1"/>
    <dgm:cxn modelId="{BBAE50C9-5E92-479A-AC02-F2C893AF13FC}" type="presParOf" srcId="{3D8FF105-042A-4C26-AD32-AA5968F330D1}" destId="{FC11BDF2-F3C9-4AF9-910B-D57DA6EB3525}" srcOrd="0" destOrd="0" presId="urn:microsoft.com/office/officeart/2005/8/layout/list1"/>
    <dgm:cxn modelId="{925B67C4-0A49-4A0D-A74C-EDDCE4B58A3B}" type="presParOf" srcId="{3D8FF105-042A-4C26-AD32-AA5968F330D1}" destId="{A5AB0650-EDEE-4C39-9739-6D4E672F1852}" srcOrd="1" destOrd="0" presId="urn:microsoft.com/office/officeart/2005/8/layout/list1"/>
    <dgm:cxn modelId="{E1F4BB86-06AC-491E-B137-D7E0F6C563B2}" type="presParOf" srcId="{D93A19CD-674A-4074-95AD-5DBC7DFD8425}" destId="{1DDDE6A6-55D5-4558-9F65-A422AF6C0FCF}" srcOrd="9" destOrd="0" presId="urn:microsoft.com/office/officeart/2005/8/layout/list1"/>
    <dgm:cxn modelId="{7E2A9DC4-77EB-4EEC-BB03-BE6997BFB121}" type="presParOf" srcId="{D93A19CD-674A-4074-95AD-5DBC7DFD8425}" destId="{7543D1B6-438A-4B06-BA8E-0F92FF0664D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F2A6B63-6B49-48E7-92E2-DC8AE25973D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67B2D3F-E0BD-4AED-ADE7-FF51A27E75CC}">
      <dgm:prSet phldrT="[Texto]"/>
      <dgm:spPr/>
      <dgm:t>
        <a:bodyPr/>
        <a:lstStyle/>
        <a:p>
          <a:r>
            <a:rPr lang="pt-BR" dirty="0"/>
            <a:t>Estrutura</a:t>
          </a:r>
        </a:p>
      </dgm:t>
    </dgm:pt>
    <dgm:pt modelId="{0A3CBDB8-6FF6-4CD6-8424-62EAE92FC93E}" type="parTrans" cxnId="{FB5F12FC-2039-4034-BC07-EC589BE28A63}">
      <dgm:prSet/>
      <dgm:spPr/>
      <dgm:t>
        <a:bodyPr/>
        <a:lstStyle/>
        <a:p>
          <a:endParaRPr lang="pt-BR"/>
        </a:p>
      </dgm:t>
    </dgm:pt>
    <dgm:pt modelId="{1260DE39-94B6-4D92-BDD7-57C49F7B8A94}" type="sibTrans" cxnId="{FB5F12FC-2039-4034-BC07-EC589BE28A63}">
      <dgm:prSet/>
      <dgm:spPr/>
      <dgm:t>
        <a:bodyPr/>
        <a:lstStyle/>
        <a:p>
          <a:endParaRPr lang="pt-BR"/>
        </a:p>
      </dgm:t>
    </dgm:pt>
    <dgm:pt modelId="{A01077A3-3794-4E17-8577-BF86DD4CB604}">
      <dgm:prSet phldrT="[Texto]"/>
      <dgm:spPr/>
      <dgm:t>
        <a:bodyPr/>
        <a:lstStyle/>
        <a:p>
          <a:r>
            <a:rPr lang="pt-BR" dirty="0"/>
            <a:t>Desafios</a:t>
          </a:r>
        </a:p>
      </dgm:t>
    </dgm:pt>
    <dgm:pt modelId="{FCC20B7D-AF6C-4DDB-A6E8-133EA314D47A}" type="parTrans" cxnId="{421F12FF-AA18-4D87-97EC-34682D2D2E93}">
      <dgm:prSet/>
      <dgm:spPr/>
      <dgm:t>
        <a:bodyPr/>
        <a:lstStyle/>
        <a:p>
          <a:endParaRPr lang="pt-BR"/>
        </a:p>
      </dgm:t>
    </dgm:pt>
    <dgm:pt modelId="{9FC12A54-9205-4F2F-9BC9-F079377D924E}" type="sibTrans" cxnId="{421F12FF-AA18-4D87-97EC-34682D2D2E93}">
      <dgm:prSet/>
      <dgm:spPr/>
      <dgm:t>
        <a:bodyPr/>
        <a:lstStyle/>
        <a:p>
          <a:endParaRPr lang="pt-BR"/>
        </a:p>
      </dgm:t>
    </dgm:pt>
    <dgm:pt modelId="{A0462D8F-DE42-427D-ADC1-36A447902311}">
      <dgm:prSet/>
      <dgm:spPr/>
      <dgm:t>
        <a:bodyPr/>
        <a:lstStyle/>
        <a:p>
          <a:r>
            <a:rPr lang="pt-BR" dirty="0"/>
            <a:t>o Conselho de Saúde exerce suas atribuições mediante o funcionamento do Plenário [...] o Conselho de Saúde constituirá uma Mesa Diretora eleita em Plenário, respeitando a paridade expressa nesta Resolução</a:t>
          </a:r>
        </a:p>
      </dgm:t>
    </dgm:pt>
    <dgm:pt modelId="{0F4D49EB-F04C-4D11-A184-138DD11D8A8A}" type="parTrans" cxnId="{11983328-2A6B-4AAD-A43F-9C3C90373A1E}">
      <dgm:prSet/>
      <dgm:spPr/>
      <dgm:t>
        <a:bodyPr/>
        <a:lstStyle/>
        <a:p>
          <a:endParaRPr lang="pt-BR"/>
        </a:p>
      </dgm:t>
    </dgm:pt>
    <dgm:pt modelId="{2BE99291-BE83-4C17-B558-E419934CDEB8}" type="sibTrans" cxnId="{11983328-2A6B-4AAD-A43F-9C3C90373A1E}">
      <dgm:prSet/>
      <dgm:spPr/>
      <dgm:t>
        <a:bodyPr/>
        <a:lstStyle/>
        <a:p>
          <a:endParaRPr lang="pt-BR"/>
        </a:p>
      </dgm:t>
    </dgm:pt>
    <dgm:pt modelId="{E7F907D8-5509-49EC-9B73-91ADEC5A0AD0}">
      <dgm:prSet/>
      <dgm:spPr/>
      <dgm:t>
        <a:bodyPr/>
        <a:lstStyle/>
        <a:p>
          <a:r>
            <a:rPr lang="pt-BR" dirty="0"/>
            <a:t>o não-exercício do seu caráter deliberativo na maior parte dos municípios e estados; </a:t>
          </a:r>
        </a:p>
      </dgm:t>
    </dgm:pt>
    <dgm:pt modelId="{501D8956-648A-4FC3-946D-915BFDE8489C}" type="parTrans" cxnId="{045D2AAD-97AB-484E-B290-5ABA82E76530}">
      <dgm:prSet/>
      <dgm:spPr/>
      <dgm:t>
        <a:bodyPr/>
        <a:lstStyle/>
        <a:p>
          <a:endParaRPr lang="pt-BR"/>
        </a:p>
      </dgm:t>
    </dgm:pt>
    <dgm:pt modelId="{AF13E88B-F24F-4B55-A0CA-E108BA85F8B3}" type="sibTrans" cxnId="{045D2AAD-97AB-484E-B290-5ABA82E76530}">
      <dgm:prSet/>
      <dgm:spPr/>
      <dgm:t>
        <a:bodyPr/>
        <a:lstStyle/>
        <a:p>
          <a:endParaRPr lang="pt-BR"/>
        </a:p>
      </dgm:t>
    </dgm:pt>
    <dgm:pt modelId="{562C7466-01D9-41E3-A0CF-4E2E51EE1009}">
      <dgm:prSet/>
      <dgm:spPr/>
      <dgm:t>
        <a:bodyPr/>
        <a:lstStyle/>
        <a:p>
          <a:r>
            <a:rPr lang="pt-BR" dirty="0"/>
            <a:t>precárias condições operacionais e de </a:t>
          </a:r>
          <a:r>
            <a:rPr lang="pt-BR" dirty="0" err="1"/>
            <a:t>infra-estrutura</a:t>
          </a:r>
          <a:r>
            <a:rPr lang="pt-BR" dirty="0"/>
            <a:t>; </a:t>
          </a:r>
        </a:p>
      </dgm:t>
    </dgm:pt>
    <dgm:pt modelId="{7671B291-821D-48F2-9043-BDC1F35F9FD5}" type="parTrans" cxnId="{B8E3506C-024C-40F6-8740-BDA91E0D6F08}">
      <dgm:prSet/>
      <dgm:spPr/>
      <dgm:t>
        <a:bodyPr/>
        <a:lstStyle/>
        <a:p>
          <a:endParaRPr lang="pt-BR"/>
        </a:p>
      </dgm:t>
    </dgm:pt>
    <dgm:pt modelId="{04AE8FB0-358A-42C5-93B9-09F00171306F}" type="sibTrans" cxnId="{B8E3506C-024C-40F6-8740-BDA91E0D6F08}">
      <dgm:prSet/>
      <dgm:spPr/>
      <dgm:t>
        <a:bodyPr/>
        <a:lstStyle/>
        <a:p>
          <a:endParaRPr lang="pt-BR"/>
        </a:p>
      </dgm:t>
    </dgm:pt>
    <dgm:pt modelId="{A8F579B2-A452-4285-B1DF-AF2087B685A5}">
      <dgm:prSet/>
      <dgm:spPr/>
      <dgm:t>
        <a:bodyPr/>
        <a:lstStyle/>
        <a:p>
          <a:r>
            <a:rPr lang="pt-BR" dirty="0"/>
            <a:t>falta de regularidade de funcionamento; </a:t>
          </a:r>
        </a:p>
      </dgm:t>
    </dgm:pt>
    <dgm:pt modelId="{4238308D-12FE-4F70-AEDD-79D60DADDFA7}" type="parTrans" cxnId="{7F709BC6-F94E-41E0-A618-EB651FA3ED88}">
      <dgm:prSet/>
      <dgm:spPr/>
      <dgm:t>
        <a:bodyPr/>
        <a:lstStyle/>
        <a:p>
          <a:endParaRPr lang="pt-BR"/>
        </a:p>
      </dgm:t>
    </dgm:pt>
    <dgm:pt modelId="{9A313ECB-A541-456E-BFF4-FA8D471225D2}" type="sibTrans" cxnId="{7F709BC6-F94E-41E0-A618-EB651FA3ED88}">
      <dgm:prSet/>
      <dgm:spPr/>
      <dgm:t>
        <a:bodyPr/>
        <a:lstStyle/>
        <a:p>
          <a:endParaRPr lang="pt-BR"/>
        </a:p>
      </dgm:t>
    </dgm:pt>
    <dgm:pt modelId="{63CF964F-B361-4489-ADB1-B7499FE5EAD0}">
      <dgm:prSet/>
      <dgm:spPr/>
      <dgm:t>
        <a:bodyPr/>
        <a:lstStyle/>
        <a:p>
          <a:r>
            <a:rPr lang="pt-BR" dirty="0"/>
            <a:t>falta de transparência nas informações da gestão pública; </a:t>
          </a:r>
        </a:p>
      </dgm:t>
    </dgm:pt>
    <dgm:pt modelId="{4EBE1396-6FD0-42B9-B5EC-C1DC2B8D51E5}" type="parTrans" cxnId="{AE49CB52-DD6D-4785-A8FC-7AFEC57AAE3B}">
      <dgm:prSet/>
      <dgm:spPr/>
      <dgm:t>
        <a:bodyPr/>
        <a:lstStyle/>
        <a:p>
          <a:endParaRPr lang="pt-BR"/>
        </a:p>
      </dgm:t>
    </dgm:pt>
    <dgm:pt modelId="{229D33DD-7A45-4AF3-8509-D5EB1537856A}" type="sibTrans" cxnId="{AE49CB52-DD6D-4785-A8FC-7AFEC57AAE3B}">
      <dgm:prSet/>
      <dgm:spPr/>
      <dgm:t>
        <a:bodyPr/>
        <a:lstStyle/>
        <a:p>
          <a:endParaRPr lang="pt-BR"/>
        </a:p>
      </dgm:t>
    </dgm:pt>
    <dgm:pt modelId="{9D30E87B-759F-4554-9A91-4A0414783120}">
      <dgm:prSet/>
      <dgm:spPr/>
      <dgm:t>
        <a:bodyPr/>
        <a:lstStyle/>
        <a:p>
          <a:r>
            <a:rPr lang="pt-BR" dirty="0"/>
            <a:t>baixa representatividade e legitimidade de conselheiros nas relações com seus representados</a:t>
          </a:r>
        </a:p>
      </dgm:t>
    </dgm:pt>
    <dgm:pt modelId="{2A2D76B4-BBAC-4896-BFDE-8E7D66D7A8E5}" type="parTrans" cxnId="{4A619340-1B27-4F89-9E56-23F85FC4823E}">
      <dgm:prSet/>
      <dgm:spPr/>
      <dgm:t>
        <a:bodyPr/>
        <a:lstStyle/>
        <a:p>
          <a:endParaRPr lang="pt-BR"/>
        </a:p>
      </dgm:t>
    </dgm:pt>
    <dgm:pt modelId="{FBBD0EC5-5A12-4555-BB7C-DD7C7714D70A}" type="sibTrans" cxnId="{4A619340-1B27-4F89-9E56-23F85FC4823E}">
      <dgm:prSet/>
      <dgm:spPr/>
      <dgm:t>
        <a:bodyPr/>
        <a:lstStyle/>
        <a:p>
          <a:endParaRPr lang="pt-BR"/>
        </a:p>
      </dgm:t>
    </dgm:pt>
    <dgm:pt modelId="{D93A19CD-674A-4074-95AD-5DBC7DFD8425}" type="pres">
      <dgm:prSet presAssocID="{8F2A6B63-6B49-48E7-92E2-DC8AE25973D2}" presName="linear" presStyleCnt="0">
        <dgm:presLayoutVars>
          <dgm:dir/>
          <dgm:animLvl val="lvl"/>
          <dgm:resizeHandles val="exact"/>
        </dgm:presLayoutVars>
      </dgm:prSet>
      <dgm:spPr/>
    </dgm:pt>
    <dgm:pt modelId="{0392A622-7785-4897-A386-A182BF038760}" type="pres">
      <dgm:prSet presAssocID="{F67B2D3F-E0BD-4AED-ADE7-FF51A27E75CC}" presName="parentLin" presStyleCnt="0"/>
      <dgm:spPr/>
    </dgm:pt>
    <dgm:pt modelId="{52ADA70D-C8A0-47F0-B44E-5366B95C870B}" type="pres">
      <dgm:prSet presAssocID="{F67B2D3F-E0BD-4AED-ADE7-FF51A27E75CC}" presName="parentLeftMargin" presStyleLbl="node1" presStyleIdx="0" presStyleCnt="2"/>
      <dgm:spPr/>
    </dgm:pt>
    <dgm:pt modelId="{323A5DFD-A332-478E-82E3-0D6D9A9021BC}" type="pres">
      <dgm:prSet presAssocID="{F67B2D3F-E0BD-4AED-ADE7-FF51A27E75CC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E1B67A45-9830-40F2-82AF-BF12AB1F660D}" type="pres">
      <dgm:prSet presAssocID="{F67B2D3F-E0BD-4AED-ADE7-FF51A27E75CC}" presName="negativeSpace" presStyleCnt="0"/>
      <dgm:spPr/>
    </dgm:pt>
    <dgm:pt modelId="{E3CE92BE-AA1B-4866-B0B7-AF1B482873C5}" type="pres">
      <dgm:prSet presAssocID="{F67B2D3F-E0BD-4AED-ADE7-FF51A27E75CC}" presName="childText" presStyleLbl="conFgAcc1" presStyleIdx="0" presStyleCnt="2">
        <dgm:presLayoutVars>
          <dgm:bulletEnabled val="1"/>
        </dgm:presLayoutVars>
      </dgm:prSet>
      <dgm:spPr/>
    </dgm:pt>
    <dgm:pt modelId="{13B10332-8337-4B91-B321-E021055C2FAB}" type="pres">
      <dgm:prSet presAssocID="{1260DE39-94B6-4D92-BDD7-57C49F7B8A94}" presName="spaceBetweenRectangles" presStyleCnt="0"/>
      <dgm:spPr/>
    </dgm:pt>
    <dgm:pt modelId="{51B56A0C-E1EA-4B91-B038-DB5EDF6AB97E}" type="pres">
      <dgm:prSet presAssocID="{A01077A3-3794-4E17-8577-BF86DD4CB604}" presName="parentLin" presStyleCnt="0"/>
      <dgm:spPr/>
    </dgm:pt>
    <dgm:pt modelId="{620ED059-C175-4592-AE65-BC36531FB395}" type="pres">
      <dgm:prSet presAssocID="{A01077A3-3794-4E17-8577-BF86DD4CB604}" presName="parentLeftMargin" presStyleLbl="node1" presStyleIdx="0" presStyleCnt="2"/>
      <dgm:spPr/>
    </dgm:pt>
    <dgm:pt modelId="{CD631F8C-D859-4B80-9AC1-84354C110724}" type="pres">
      <dgm:prSet presAssocID="{A01077A3-3794-4E17-8577-BF86DD4CB604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EE5AEFF8-AE54-4550-8992-CC7FD400CAD9}" type="pres">
      <dgm:prSet presAssocID="{A01077A3-3794-4E17-8577-BF86DD4CB604}" presName="negativeSpace" presStyleCnt="0"/>
      <dgm:spPr/>
    </dgm:pt>
    <dgm:pt modelId="{5C0D0642-FF8C-4B09-8216-E910F874E368}" type="pres">
      <dgm:prSet presAssocID="{A01077A3-3794-4E17-8577-BF86DD4CB604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67C99136-2803-4D4A-B574-B573361CCD72}" type="presOf" srcId="{562C7466-01D9-41E3-A0CF-4E2E51EE1009}" destId="{5C0D0642-FF8C-4B09-8216-E910F874E368}" srcOrd="0" destOrd="1" presId="urn:microsoft.com/office/officeart/2005/8/layout/list1"/>
    <dgm:cxn modelId="{61D0C7D7-3039-4D9E-97CE-DF5A73357AA8}" type="presOf" srcId="{63CF964F-B361-4489-ADB1-B7499FE5EAD0}" destId="{5C0D0642-FF8C-4B09-8216-E910F874E368}" srcOrd="0" destOrd="3" presId="urn:microsoft.com/office/officeart/2005/8/layout/list1"/>
    <dgm:cxn modelId="{FB5F12FC-2039-4034-BC07-EC589BE28A63}" srcId="{8F2A6B63-6B49-48E7-92E2-DC8AE25973D2}" destId="{F67B2D3F-E0BD-4AED-ADE7-FF51A27E75CC}" srcOrd="0" destOrd="0" parTransId="{0A3CBDB8-6FF6-4CD6-8424-62EAE92FC93E}" sibTransId="{1260DE39-94B6-4D92-BDD7-57C49F7B8A94}"/>
    <dgm:cxn modelId="{7F709BC6-F94E-41E0-A618-EB651FA3ED88}" srcId="{A01077A3-3794-4E17-8577-BF86DD4CB604}" destId="{A8F579B2-A452-4285-B1DF-AF2087B685A5}" srcOrd="2" destOrd="0" parTransId="{4238308D-12FE-4F70-AEDD-79D60DADDFA7}" sibTransId="{9A313ECB-A541-456E-BFF4-FA8D471225D2}"/>
    <dgm:cxn modelId="{4AF4E7AC-BE4D-4092-8E08-C8A29CC15AEF}" type="presOf" srcId="{8F2A6B63-6B49-48E7-92E2-DC8AE25973D2}" destId="{D93A19CD-674A-4074-95AD-5DBC7DFD8425}" srcOrd="0" destOrd="0" presId="urn:microsoft.com/office/officeart/2005/8/layout/list1"/>
    <dgm:cxn modelId="{F21DEBC0-BC1F-44E6-A53B-B338B105D2C6}" type="presOf" srcId="{A01077A3-3794-4E17-8577-BF86DD4CB604}" destId="{620ED059-C175-4592-AE65-BC36531FB395}" srcOrd="0" destOrd="0" presId="urn:microsoft.com/office/officeart/2005/8/layout/list1"/>
    <dgm:cxn modelId="{CFF7E2B7-34AF-434D-AE6D-C3C962A35F1D}" type="presOf" srcId="{9D30E87B-759F-4554-9A91-4A0414783120}" destId="{5C0D0642-FF8C-4B09-8216-E910F874E368}" srcOrd="0" destOrd="4" presId="urn:microsoft.com/office/officeart/2005/8/layout/list1"/>
    <dgm:cxn modelId="{11983328-2A6B-4AAD-A43F-9C3C90373A1E}" srcId="{F67B2D3F-E0BD-4AED-ADE7-FF51A27E75CC}" destId="{A0462D8F-DE42-427D-ADC1-36A447902311}" srcOrd="0" destOrd="0" parTransId="{0F4D49EB-F04C-4D11-A184-138DD11D8A8A}" sibTransId="{2BE99291-BE83-4C17-B558-E419934CDEB8}"/>
    <dgm:cxn modelId="{B8E3506C-024C-40F6-8740-BDA91E0D6F08}" srcId="{A01077A3-3794-4E17-8577-BF86DD4CB604}" destId="{562C7466-01D9-41E3-A0CF-4E2E51EE1009}" srcOrd="1" destOrd="0" parTransId="{7671B291-821D-48F2-9043-BDC1F35F9FD5}" sibTransId="{04AE8FB0-358A-42C5-93B9-09F00171306F}"/>
    <dgm:cxn modelId="{421F12FF-AA18-4D87-97EC-34682D2D2E93}" srcId="{8F2A6B63-6B49-48E7-92E2-DC8AE25973D2}" destId="{A01077A3-3794-4E17-8577-BF86DD4CB604}" srcOrd="1" destOrd="0" parTransId="{FCC20B7D-AF6C-4DDB-A6E8-133EA314D47A}" sibTransId="{9FC12A54-9205-4F2F-9BC9-F079377D924E}"/>
    <dgm:cxn modelId="{30AD5949-0BF4-4958-A3E6-E466803DCBBE}" type="presOf" srcId="{A01077A3-3794-4E17-8577-BF86DD4CB604}" destId="{CD631F8C-D859-4B80-9AC1-84354C110724}" srcOrd="1" destOrd="0" presId="urn:microsoft.com/office/officeart/2005/8/layout/list1"/>
    <dgm:cxn modelId="{B067BFA4-3613-4F85-BB40-2E684B5C1B1B}" type="presOf" srcId="{F67B2D3F-E0BD-4AED-ADE7-FF51A27E75CC}" destId="{52ADA70D-C8A0-47F0-B44E-5366B95C870B}" srcOrd="0" destOrd="0" presId="urn:microsoft.com/office/officeart/2005/8/layout/list1"/>
    <dgm:cxn modelId="{D61E5A83-4BCB-446B-90F0-5412BBEFF073}" type="presOf" srcId="{A8F579B2-A452-4285-B1DF-AF2087B685A5}" destId="{5C0D0642-FF8C-4B09-8216-E910F874E368}" srcOrd="0" destOrd="2" presId="urn:microsoft.com/office/officeart/2005/8/layout/list1"/>
    <dgm:cxn modelId="{AE49CB52-DD6D-4785-A8FC-7AFEC57AAE3B}" srcId="{A01077A3-3794-4E17-8577-BF86DD4CB604}" destId="{63CF964F-B361-4489-ADB1-B7499FE5EAD0}" srcOrd="3" destOrd="0" parTransId="{4EBE1396-6FD0-42B9-B5EC-C1DC2B8D51E5}" sibTransId="{229D33DD-7A45-4AF3-8509-D5EB1537856A}"/>
    <dgm:cxn modelId="{4A619340-1B27-4F89-9E56-23F85FC4823E}" srcId="{A01077A3-3794-4E17-8577-BF86DD4CB604}" destId="{9D30E87B-759F-4554-9A91-4A0414783120}" srcOrd="4" destOrd="0" parTransId="{2A2D76B4-BBAC-4896-BFDE-8E7D66D7A8E5}" sibTransId="{FBBD0EC5-5A12-4555-BB7C-DD7C7714D70A}"/>
    <dgm:cxn modelId="{9BB6D41E-A7B0-4B73-8FC4-1451F2FEAEF9}" type="presOf" srcId="{A0462D8F-DE42-427D-ADC1-36A447902311}" destId="{E3CE92BE-AA1B-4866-B0B7-AF1B482873C5}" srcOrd="0" destOrd="0" presId="urn:microsoft.com/office/officeart/2005/8/layout/list1"/>
    <dgm:cxn modelId="{F2129BC2-3497-42FC-ACC4-B6066C7F9354}" type="presOf" srcId="{F67B2D3F-E0BD-4AED-ADE7-FF51A27E75CC}" destId="{323A5DFD-A332-478E-82E3-0D6D9A9021BC}" srcOrd="1" destOrd="0" presId="urn:microsoft.com/office/officeart/2005/8/layout/list1"/>
    <dgm:cxn modelId="{163D4AFA-FA72-42CF-9B42-A694F7EFDC40}" type="presOf" srcId="{E7F907D8-5509-49EC-9B73-91ADEC5A0AD0}" destId="{5C0D0642-FF8C-4B09-8216-E910F874E368}" srcOrd="0" destOrd="0" presId="urn:microsoft.com/office/officeart/2005/8/layout/list1"/>
    <dgm:cxn modelId="{045D2AAD-97AB-484E-B290-5ABA82E76530}" srcId="{A01077A3-3794-4E17-8577-BF86DD4CB604}" destId="{E7F907D8-5509-49EC-9B73-91ADEC5A0AD0}" srcOrd="0" destOrd="0" parTransId="{501D8956-648A-4FC3-946D-915BFDE8489C}" sibTransId="{AF13E88B-F24F-4B55-A0CA-E108BA85F8B3}"/>
    <dgm:cxn modelId="{F67AB2EE-65DC-4120-8E93-E49ECEF099FD}" type="presParOf" srcId="{D93A19CD-674A-4074-95AD-5DBC7DFD8425}" destId="{0392A622-7785-4897-A386-A182BF038760}" srcOrd="0" destOrd="0" presId="urn:microsoft.com/office/officeart/2005/8/layout/list1"/>
    <dgm:cxn modelId="{CD4160F5-6729-4985-B081-EDF7E3FB221A}" type="presParOf" srcId="{0392A622-7785-4897-A386-A182BF038760}" destId="{52ADA70D-C8A0-47F0-B44E-5366B95C870B}" srcOrd="0" destOrd="0" presId="urn:microsoft.com/office/officeart/2005/8/layout/list1"/>
    <dgm:cxn modelId="{4AE71CEF-8191-43AB-9FD7-0B70E0DCB2CD}" type="presParOf" srcId="{0392A622-7785-4897-A386-A182BF038760}" destId="{323A5DFD-A332-478E-82E3-0D6D9A9021BC}" srcOrd="1" destOrd="0" presId="urn:microsoft.com/office/officeart/2005/8/layout/list1"/>
    <dgm:cxn modelId="{161AAF60-BF86-4932-9C69-BB2285337618}" type="presParOf" srcId="{D93A19CD-674A-4074-95AD-5DBC7DFD8425}" destId="{E1B67A45-9830-40F2-82AF-BF12AB1F660D}" srcOrd="1" destOrd="0" presId="urn:microsoft.com/office/officeart/2005/8/layout/list1"/>
    <dgm:cxn modelId="{CED4B86A-08E1-468D-882B-76BEE53B1E5F}" type="presParOf" srcId="{D93A19CD-674A-4074-95AD-5DBC7DFD8425}" destId="{E3CE92BE-AA1B-4866-B0B7-AF1B482873C5}" srcOrd="2" destOrd="0" presId="urn:microsoft.com/office/officeart/2005/8/layout/list1"/>
    <dgm:cxn modelId="{41C3A5F6-62BA-49A7-B1B3-5FCD786E8370}" type="presParOf" srcId="{D93A19CD-674A-4074-95AD-5DBC7DFD8425}" destId="{13B10332-8337-4B91-B321-E021055C2FAB}" srcOrd="3" destOrd="0" presId="urn:microsoft.com/office/officeart/2005/8/layout/list1"/>
    <dgm:cxn modelId="{DE67D0C2-E1B0-4B6A-9BFF-1EC21AF3F428}" type="presParOf" srcId="{D93A19CD-674A-4074-95AD-5DBC7DFD8425}" destId="{51B56A0C-E1EA-4B91-B038-DB5EDF6AB97E}" srcOrd="4" destOrd="0" presId="urn:microsoft.com/office/officeart/2005/8/layout/list1"/>
    <dgm:cxn modelId="{7B126E15-467E-4B76-BC6A-F3029EFA499E}" type="presParOf" srcId="{51B56A0C-E1EA-4B91-B038-DB5EDF6AB97E}" destId="{620ED059-C175-4592-AE65-BC36531FB395}" srcOrd="0" destOrd="0" presId="urn:microsoft.com/office/officeart/2005/8/layout/list1"/>
    <dgm:cxn modelId="{FA1D2E5D-F6F8-4CA5-8722-BF0985837A6B}" type="presParOf" srcId="{51B56A0C-E1EA-4B91-B038-DB5EDF6AB97E}" destId="{CD631F8C-D859-4B80-9AC1-84354C110724}" srcOrd="1" destOrd="0" presId="urn:microsoft.com/office/officeart/2005/8/layout/list1"/>
    <dgm:cxn modelId="{943E19C5-D4AB-48FE-B4A1-8754DC12D767}" type="presParOf" srcId="{D93A19CD-674A-4074-95AD-5DBC7DFD8425}" destId="{EE5AEFF8-AE54-4550-8992-CC7FD400CAD9}" srcOrd="5" destOrd="0" presId="urn:microsoft.com/office/officeart/2005/8/layout/list1"/>
    <dgm:cxn modelId="{3C8320FF-A6E1-438A-94EA-3372D5D80A35}" type="presParOf" srcId="{D93A19CD-674A-4074-95AD-5DBC7DFD8425}" destId="{5C0D0642-FF8C-4B09-8216-E910F874E368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7E93FA3-D3A0-4BBB-A99D-44FC818B45E0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EB58E1EF-E843-45E8-819D-0C8483E1504C}">
      <dgm:prSet phldrT="[Texto]"/>
      <dgm:spPr/>
      <dgm:t>
        <a:bodyPr/>
        <a:lstStyle/>
        <a:p>
          <a:r>
            <a:rPr lang="pt-BR" dirty="0"/>
            <a:t>I - fortalecer a participação e o Controle Social no SUS, mobilizar e articular a sociedade de forma permanente na defesa dos princípios constitucionais que fundamentam o SUS</a:t>
          </a:r>
        </a:p>
      </dgm:t>
    </dgm:pt>
    <dgm:pt modelId="{3696DBE9-0B42-4F98-9437-B35A786E09DE}" type="parTrans" cxnId="{77445560-9538-45FD-BC87-EC8013352F28}">
      <dgm:prSet/>
      <dgm:spPr/>
      <dgm:t>
        <a:bodyPr/>
        <a:lstStyle/>
        <a:p>
          <a:endParaRPr lang="pt-BR"/>
        </a:p>
      </dgm:t>
    </dgm:pt>
    <dgm:pt modelId="{9435B51A-6495-499A-B896-F219C09DFF43}" type="sibTrans" cxnId="{77445560-9538-45FD-BC87-EC8013352F28}">
      <dgm:prSet/>
      <dgm:spPr/>
      <dgm:t>
        <a:bodyPr/>
        <a:lstStyle/>
        <a:p>
          <a:endParaRPr lang="pt-BR"/>
        </a:p>
      </dgm:t>
    </dgm:pt>
    <dgm:pt modelId="{E4A086A5-0EF6-45DD-9E8B-74B69FD5D4A8}">
      <dgm:prSet phldrT="[Texto]"/>
      <dgm:spPr/>
      <dgm:t>
        <a:bodyPr/>
        <a:lstStyle/>
        <a:p>
          <a:r>
            <a:rPr lang="pt-BR" dirty="0"/>
            <a:t>IV - atuar na formulação e no controle da execução da Política de Saúde, incluindo os seus aspectos econômicos e financeiros, e propor estratégias para a sua aplicação aos setores público e privado</a:t>
          </a:r>
        </a:p>
      </dgm:t>
    </dgm:pt>
    <dgm:pt modelId="{D42F988E-B827-408D-A6AA-2F91A6FA0FAB}" type="parTrans" cxnId="{B25E2FA8-A610-439C-9540-0735B0D3FD48}">
      <dgm:prSet/>
      <dgm:spPr/>
      <dgm:t>
        <a:bodyPr/>
        <a:lstStyle/>
        <a:p>
          <a:endParaRPr lang="pt-BR"/>
        </a:p>
      </dgm:t>
    </dgm:pt>
    <dgm:pt modelId="{394600B1-B9B6-44BA-9D67-2F4DF4920F0F}" type="sibTrans" cxnId="{B25E2FA8-A610-439C-9540-0735B0D3FD48}">
      <dgm:prSet/>
      <dgm:spPr/>
      <dgm:t>
        <a:bodyPr/>
        <a:lstStyle/>
        <a:p>
          <a:endParaRPr lang="pt-BR"/>
        </a:p>
      </dgm:t>
    </dgm:pt>
    <dgm:pt modelId="{67740654-3987-41CA-B47E-D5CC3CC66279}">
      <dgm:prSet phldrT="[Texto]"/>
      <dgm:spPr/>
      <dgm:t>
        <a:bodyPr/>
        <a:lstStyle/>
        <a:p>
          <a:r>
            <a:rPr lang="pt-BR" dirty="0"/>
            <a:t>V - definir diretrizes para elaboração dos planos de saúde e deliberar sobre o seu conteúdo, conforme as diversas situações epidemiológicas e a capacidade organizacional dos serviços</a:t>
          </a:r>
        </a:p>
      </dgm:t>
    </dgm:pt>
    <dgm:pt modelId="{38D66973-FAF2-4C96-94CA-34EDD381E5EA}" type="parTrans" cxnId="{B8731625-A108-411F-AED0-563CA42EA632}">
      <dgm:prSet/>
      <dgm:spPr/>
      <dgm:t>
        <a:bodyPr/>
        <a:lstStyle/>
        <a:p>
          <a:endParaRPr lang="pt-BR"/>
        </a:p>
      </dgm:t>
    </dgm:pt>
    <dgm:pt modelId="{598857C0-D43D-457A-B980-CD9153A1ECE4}" type="sibTrans" cxnId="{B8731625-A108-411F-AED0-563CA42EA632}">
      <dgm:prSet/>
      <dgm:spPr/>
      <dgm:t>
        <a:bodyPr/>
        <a:lstStyle/>
        <a:p>
          <a:endParaRPr lang="pt-BR"/>
        </a:p>
      </dgm:t>
    </dgm:pt>
    <dgm:pt modelId="{ACEB5AA5-4B38-4709-A548-02FE546A691C}" type="pres">
      <dgm:prSet presAssocID="{97E93FA3-D3A0-4BBB-A99D-44FC818B45E0}" presName="linear" presStyleCnt="0">
        <dgm:presLayoutVars>
          <dgm:dir/>
          <dgm:resizeHandles val="exact"/>
        </dgm:presLayoutVars>
      </dgm:prSet>
      <dgm:spPr/>
    </dgm:pt>
    <dgm:pt modelId="{E55CA3B4-DF73-455D-90C7-34FFBBCBBC91}" type="pres">
      <dgm:prSet presAssocID="{EB58E1EF-E843-45E8-819D-0C8483E1504C}" presName="comp" presStyleCnt="0"/>
      <dgm:spPr/>
    </dgm:pt>
    <dgm:pt modelId="{D217FB93-E962-4FC3-A535-512B9CC83F1A}" type="pres">
      <dgm:prSet presAssocID="{EB58E1EF-E843-45E8-819D-0C8483E1504C}" presName="box" presStyleLbl="node1" presStyleIdx="0" presStyleCnt="3"/>
      <dgm:spPr/>
    </dgm:pt>
    <dgm:pt modelId="{650C1D34-D269-4919-90ED-67B987847F12}" type="pres">
      <dgm:prSet presAssocID="{EB58E1EF-E843-45E8-819D-0C8483E1504C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0E15CA89-F21A-40B4-A62F-E3EE244D51BE}" type="pres">
      <dgm:prSet presAssocID="{EB58E1EF-E843-45E8-819D-0C8483E1504C}" presName="text" presStyleLbl="node1" presStyleIdx="0" presStyleCnt="3">
        <dgm:presLayoutVars>
          <dgm:bulletEnabled val="1"/>
        </dgm:presLayoutVars>
      </dgm:prSet>
      <dgm:spPr/>
    </dgm:pt>
    <dgm:pt modelId="{BF49C6BA-181A-46FB-9EF9-C10880754CE2}" type="pres">
      <dgm:prSet presAssocID="{9435B51A-6495-499A-B896-F219C09DFF43}" presName="spacer" presStyleCnt="0"/>
      <dgm:spPr/>
    </dgm:pt>
    <dgm:pt modelId="{72248CC6-06B6-4A1D-B950-9CC4D1775EE7}" type="pres">
      <dgm:prSet presAssocID="{E4A086A5-0EF6-45DD-9E8B-74B69FD5D4A8}" presName="comp" presStyleCnt="0"/>
      <dgm:spPr/>
    </dgm:pt>
    <dgm:pt modelId="{6FD5E60C-32C0-4D61-A8BB-8A0978E0AA27}" type="pres">
      <dgm:prSet presAssocID="{E4A086A5-0EF6-45DD-9E8B-74B69FD5D4A8}" presName="box" presStyleLbl="node1" presStyleIdx="1" presStyleCnt="3"/>
      <dgm:spPr/>
    </dgm:pt>
    <dgm:pt modelId="{008BDE73-8415-4EDC-AA1D-3CEFF63D6368}" type="pres">
      <dgm:prSet presAssocID="{E4A086A5-0EF6-45DD-9E8B-74B69FD5D4A8}" presName="img" presStyleLbl="fgImgPlace1" presStyleIdx="1" presStyleCnt="3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F095668-4B6A-4DE9-9EBD-64E57A2F4836}" type="pres">
      <dgm:prSet presAssocID="{E4A086A5-0EF6-45DD-9E8B-74B69FD5D4A8}" presName="text" presStyleLbl="node1" presStyleIdx="1" presStyleCnt="3">
        <dgm:presLayoutVars>
          <dgm:bulletEnabled val="1"/>
        </dgm:presLayoutVars>
      </dgm:prSet>
      <dgm:spPr/>
    </dgm:pt>
    <dgm:pt modelId="{B6EF7675-A6D9-4E2F-A818-1E075C8E56FC}" type="pres">
      <dgm:prSet presAssocID="{394600B1-B9B6-44BA-9D67-2F4DF4920F0F}" presName="spacer" presStyleCnt="0"/>
      <dgm:spPr/>
    </dgm:pt>
    <dgm:pt modelId="{33027D89-50DD-414A-B008-2DAA08E56C59}" type="pres">
      <dgm:prSet presAssocID="{67740654-3987-41CA-B47E-D5CC3CC66279}" presName="comp" presStyleCnt="0"/>
      <dgm:spPr/>
    </dgm:pt>
    <dgm:pt modelId="{E370D5E6-4318-4E04-A480-9DE4C8FE1263}" type="pres">
      <dgm:prSet presAssocID="{67740654-3987-41CA-B47E-D5CC3CC66279}" presName="box" presStyleLbl="node1" presStyleIdx="2" presStyleCnt="3"/>
      <dgm:spPr/>
    </dgm:pt>
    <dgm:pt modelId="{F6245D5D-C51C-438B-AE2F-47CB6D6E3D17}" type="pres">
      <dgm:prSet presAssocID="{67740654-3987-41CA-B47E-D5CC3CC66279}" presName="img" presStyleLbl="fgImgPlace1" presStyleIdx="2" presStyleCnt="3"/>
      <dgm:spPr>
        <a:blipFill dpi="0" rotWithShape="1">
          <a:blip xmlns:r="http://schemas.openxmlformats.org/officeDocument/2006/relationships" r:embed="rId3"/>
          <a:srcRect/>
          <a:stretch>
            <a:fillRect l="2000" t="-11000" r="-1000"/>
          </a:stretch>
        </a:blipFill>
      </dgm:spPr>
    </dgm:pt>
    <dgm:pt modelId="{0F7AFB61-0A87-43FE-9A75-98058DB1BD17}" type="pres">
      <dgm:prSet presAssocID="{67740654-3987-41CA-B47E-D5CC3CC66279}" presName="text" presStyleLbl="node1" presStyleIdx="2" presStyleCnt="3">
        <dgm:presLayoutVars>
          <dgm:bulletEnabled val="1"/>
        </dgm:presLayoutVars>
      </dgm:prSet>
      <dgm:spPr/>
    </dgm:pt>
  </dgm:ptLst>
  <dgm:cxnLst>
    <dgm:cxn modelId="{AEE27E35-3A89-490D-A41F-64CF47E3AE5A}" type="presOf" srcId="{E4A086A5-0EF6-45DD-9E8B-74B69FD5D4A8}" destId="{6FD5E60C-32C0-4D61-A8BB-8A0978E0AA27}" srcOrd="0" destOrd="0" presId="urn:microsoft.com/office/officeart/2005/8/layout/vList4"/>
    <dgm:cxn modelId="{95081F69-CFED-420E-A60E-1411BA616FEA}" type="presOf" srcId="{EB58E1EF-E843-45E8-819D-0C8483E1504C}" destId="{D217FB93-E962-4FC3-A535-512B9CC83F1A}" srcOrd="0" destOrd="0" presId="urn:microsoft.com/office/officeart/2005/8/layout/vList4"/>
    <dgm:cxn modelId="{607F0EA5-831E-4520-BEE1-0142F56D3F7D}" type="presOf" srcId="{E4A086A5-0EF6-45DD-9E8B-74B69FD5D4A8}" destId="{8F095668-4B6A-4DE9-9EBD-64E57A2F4836}" srcOrd="1" destOrd="0" presId="urn:microsoft.com/office/officeart/2005/8/layout/vList4"/>
    <dgm:cxn modelId="{5EFACB28-E653-40ED-8770-D79EA3F4804E}" type="presOf" srcId="{67740654-3987-41CA-B47E-D5CC3CC66279}" destId="{E370D5E6-4318-4E04-A480-9DE4C8FE1263}" srcOrd="0" destOrd="0" presId="urn:microsoft.com/office/officeart/2005/8/layout/vList4"/>
    <dgm:cxn modelId="{CE4F5BC2-0948-4B3A-941F-101AD8426CEE}" type="presOf" srcId="{EB58E1EF-E843-45E8-819D-0C8483E1504C}" destId="{0E15CA89-F21A-40B4-A62F-E3EE244D51BE}" srcOrd="1" destOrd="0" presId="urn:microsoft.com/office/officeart/2005/8/layout/vList4"/>
    <dgm:cxn modelId="{B8731625-A108-411F-AED0-563CA42EA632}" srcId="{97E93FA3-D3A0-4BBB-A99D-44FC818B45E0}" destId="{67740654-3987-41CA-B47E-D5CC3CC66279}" srcOrd="2" destOrd="0" parTransId="{38D66973-FAF2-4C96-94CA-34EDD381E5EA}" sibTransId="{598857C0-D43D-457A-B980-CD9153A1ECE4}"/>
    <dgm:cxn modelId="{B25E2FA8-A610-439C-9540-0735B0D3FD48}" srcId="{97E93FA3-D3A0-4BBB-A99D-44FC818B45E0}" destId="{E4A086A5-0EF6-45DD-9E8B-74B69FD5D4A8}" srcOrd="1" destOrd="0" parTransId="{D42F988E-B827-408D-A6AA-2F91A6FA0FAB}" sibTransId="{394600B1-B9B6-44BA-9D67-2F4DF4920F0F}"/>
    <dgm:cxn modelId="{77445560-9538-45FD-BC87-EC8013352F28}" srcId="{97E93FA3-D3A0-4BBB-A99D-44FC818B45E0}" destId="{EB58E1EF-E843-45E8-819D-0C8483E1504C}" srcOrd="0" destOrd="0" parTransId="{3696DBE9-0B42-4F98-9437-B35A786E09DE}" sibTransId="{9435B51A-6495-499A-B896-F219C09DFF43}"/>
    <dgm:cxn modelId="{44555998-D1E4-4DA8-B298-E9BAA29A8C7C}" type="presOf" srcId="{67740654-3987-41CA-B47E-D5CC3CC66279}" destId="{0F7AFB61-0A87-43FE-9A75-98058DB1BD17}" srcOrd="1" destOrd="0" presId="urn:microsoft.com/office/officeart/2005/8/layout/vList4"/>
    <dgm:cxn modelId="{10E75839-5A24-4840-9AAE-CE5BEF44DA5B}" type="presOf" srcId="{97E93FA3-D3A0-4BBB-A99D-44FC818B45E0}" destId="{ACEB5AA5-4B38-4709-A548-02FE546A691C}" srcOrd="0" destOrd="0" presId="urn:microsoft.com/office/officeart/2005/8/layout/vList4"/>
    <dgm:cxn modelId="{AE3048B6-5E4A-440E-81BF-8F201FE76C03}" type="presParOf" srcId="{ACEB5AA5-4B38-4709-A548-02FE546A691C}" destId="{E55CA3B4-DF73-455D-90C7-34FFBBCBBC91}" srcOrd="0" destOrd="0" presId="urn:microsoft.com/office/officeart/2005/8/layout/vList4"/>
    <dgm:cxn modelId="{264B9235-7C98-442E-B7F4-C5C68750038A}" type="presParOf" srcId="{E55CA3B4-DF73-455D-90C7-34FFBBCBBC91}" destId="{D217FB93-E962-4FC3-A535-512B9CC83F1A}" srcOrd="0" destOrd="0" presId="urn:microsoft.com/office/officeart/2005/8/layout/vList4"/>
    <dgm:cxn modelId="{2F8C0389-4562-430D-B3BC-ACD0A3AF1FA2}" type="presParOf" srcId="{E55CA3B4-DF73-455D-90C7-34FFBBCBBC91}" destId="{650C1D34-D269-4919-90ED-67B987847F12}" srcOrd="1" destOrd="0" presId="urn:microsoft.com/office/officeart/2005/8/layout/vList4"/>
    <dgm:cxn modelId="{531FD1CB-600F-4ACF-AC7F-8F92F9645413}" type="presParOf" srcId="{E55CA3B4-DF73-455D-90C7-34FFBBCBBC91}" destId="{0E15CA89-F21A-40B4-A62F-E3EE244D51BE}" srcOrd="2" destOrd="0" presId="urn:microsoft.com/office/officeart/2005/8/layout/vList4"/>
    <dgm:cxn modelId="{F5E9A81D-F3EB-45B9-8D6D-B381E32EDB23}" type="presParOf" srcId="{ACEB5AA5-4B38-4709-A548-02FE546A691C}" destId="{BF49C6BA-181A-46FB-9EF9-C10880754CE2}" srcOrd="1" destOrd="0" presId="urn:microsoft.com/office/officeart/2005/8/layout/vList4"/>
    <dgm:cxn modelId="{FA0C07CB-1AC2-433C-A6A6-4823E2F307FB}" type="presParOf" srcId="{ACEB5AA5-4B38-4709-A548-02FE546A691C}" destId="{72248CC6-06B6-4A1D-B950-9CC4D1775EE7}" srcOrd="2" destOrd="0" presId="urn:microsoft.com/office/officeart/2005/8/layout/vList4"/>
    <dgm:cxn modelId="{EDBA6227-41ED-4BAE-AF70-4E17839BA905}" type="presParOf" srcId="{72248CC6-06B6-4A1D-B950-9CC4D1775EE7}" destId="{6FD5E60C-32C0-4D61-A8BB-8A0978E0AA27}" srcOrd="0" destOrd="0" presId="urn:microsoft.com/office/officeart/2005/8/layout/vList4"/>
    <dgm:cxn modelId="{821474FA-31A9-44FB-AAC1-82B54855F93A}" type="presParOf" srcId="{72248CC6-06B6-4A1D-B950-9CC4D1775EE7}" destId="{008BDE73-8415-4EDC-AA1D-3CEFF63D6368}" srcOrd="1" destOrd="0" presId="urn:microsoft.com/office/officeart/2005/8/layout/vList4"/>
    <dgm:cxn modelId="{8F2621AF-CDED-4644-AED9-ECC2049B1D1B}" type="presParOf" srcId="{72248CC6-06B6-4A1D-B950-9CC4D1775EE7}" destId="{8F095668-4B6A-4DE9-9EBD-64E57A2F4836}" srcOrd="2" destOrd="0" presId="urn:microsoft.com/office/officeart/2005/8/layout/vList4"/>
    <dgm:cxn modelId="{BDFFBFD3-4E3C-4AFE-9747-9F9DE1632F76}" type="presParOf" srcId="{ACEB5AA5-4B38-4709-A548-02FE546A691C}" destId="{B6EF7675-A6D9-4E2F-A818-1E075C8E56FC}" srcOrd="3" destOrd="0" presId="urn:microsoft.com/office/officeart/2005/8/layout/vList4"/>
    <dgm:cxn modelId="{2B5E3ED1-1C19-46C1-8DF4-C470D86BBE1D}" type="presParOf" srcId="{ACEB5AA5-4B38-4709-A548-02FE546A691C}" destId="{33027D89-50DD-414A-B008-2DAA08E56C59}" srcOrd="4" destOrd="0" presId="urn:microsoft.com/office/officeart/2005/8/layout/vList4"/>
    <dgm:cxn modelId="{FA403EF7-98BD-470E-8DFA-958B12E86B80}" type="presParOf" srcId="{33027D89-50DD-414A-B008-2DAA08E56C59}" destId="{E370D5E6-4318-4E04-A480-9DE4C8FE1263}" srcOrd="0" destOrd="0" presId="urn:microsoft.com/office/officeart/2005/8/layout/vList4"/>
    <dgm:cxn modelId="{7252A6FE-5E6D-4755-AC57-3ED88C741C84}" type="presParOf" srcId="{33027D89-50DD-414A-B008-2DAA08E56C59}" destId="{F6245D5D-C51C-438B-AE2F-47CB6D6E3D17}" srcOrd="1" destOrd="0" presId="urn:microsoft.com/office/officeart/2005/8/layout/vList4"/>
    <dgm:cxn modelId="{35FF26C0-7294-4F53-A40F-0CA302F0A8B0}" type="presParOf" srcId="{33027D89-50DD-414A-B008-2DAA08E56C59}" destId="{0F7AFB61-0A87-43FE-9A75-98058DB1BD1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7E93FA3-D3A0-4BBB-A99D-44FC818B45E0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EB58E1EF-E843-45E8-819D-0C8483E1504C}">
      <dgm:prSet phldrT="[Texto]"/>
      <dgm:spPr/>
      <dgm:t>
        <a:bodyPr/>
        <a:lstStyle/>
        <a:p>
          <a:r>
            <a:rPr lang="pt-BR" dirty="0"/>
            <a:t>XIV - aprovar a proposta orçamentária anual da saúde, tendo em vista as metas e prioridades estabelecidas na Lei de Diretrizes Orçamentárias, observado o princípio do processo de planejamento e orçamento ascendentes, conforme legislação vigente</a:t>
          </a:r>
        </a:p>
      </dgm:t>
    </dgm:pt>
    <dgm:pt modelId="{3696DBE9-0B42-4F98-9437-B35A786E09DE}" type="parTrans" cxnId="{77445560-9538-45FD-BC87-EC8013352F28}">
      <dgm:prSet/>
      <dgm:spPr/>
      <dgm:t>
        <a:bodyPr/>
        <a:lstStyle/>
        <a:p>
          <a:endParaRPr lang="pt-BR"/>
        </a:p>
      </dgm:t>
    </dgm:pt>
    <dgm:pt modelId="{9435B51A-6495-499A-B896-F219C09DFF43}" type="sibTrans" cxnId="{77445560-9538-45FD-BC87-EC8013352F28}">
      <dgm:prSet/>
      <dgm:spPr/>
      <dgm:t>
        <a:bodyPr/>
        <a:lstStyle/>
        <a:p>
          <a:endParaRPr lang="pt-BR"/>
        </a:p>
      </dgm:t>
    </dgm:pt>
    <dgm:pt modelId="{E4A086A5-0EF6-45DD-9E8B-74B69FD5D4A8}">
      <dgm:prSet phldrT="[Texto]"/>
      <dgm:spPr/>
      <dgm:t>
        <a:bodyPr/>
        <a:lstStyle/>
        <a:p>
          <a:r>
            <a:rPr lang="pt-BR" dirty="0"/>
            <a:t>XVII - analisar, discutir e aprovar o relatório de gestão, com a prestação de contas e informações financeiras, repassadas em tempo hábil aos conselheiros, e garantia do devido assessoramento</a:t>
          </a:r>
        </a:p>
      </dgm:t>
    </dgm:pt>
    <dgm:pt modelId="{D42F988E-B827-408D-A6AA-2F91A6FA0FAB}" type="parTrans" cxnId="{B25E2FA8-A610-439C-9540-0735B0D3FD48}">
      <dgm:prSet/>
      <dgm:spPr/>
      <dgm:t>
        <a:bodyPr/>
        <a:lstStyle/>
        <a:p>
          <a:endParaRPr lang="pt-BR"/>
        </a:p>
      </dgm:t>
    </dgm:pt>
    <dgm:pt modelId="{394600B1-B9B6-44BA-9D67-2F4DF4920F0F}" type="sibTrans" cxnId="{B25E2FA8-A610-439C-9540-0735B0D3FD48}">
      <dgm:prSet/>
      <dgm:spPr/>
      <dgm:t>
        <a:bodyPr/>
        <a:lstStyle/>
        <a:p>
          <a:endParaRPr lang="pt-BR"/>
        </a:p>
      </dgm:t>
    </dgm:pt>
    <dgm:pt modelId="{67740654-3987-41CA-B47E-D5CC3CC66279}">
      <dgm:prSet phldrT="[Texto]"/>
      <dgm:spPr/>
      <dgm:t>
        <a:bodyPr/>
        <a:lstStyle/>
        <a:p>
          <a:r>
            <a:rPr lang="pt-BR" dirty="0"/>
            <a:t>XXV – Deliberar, elaborar, apoiar e promover a educação permanente para o controle social, de acordo com as Diretrizes e a Política Nacional de Educação Permanente para o Controle Social do SUS</a:t>
          </a:r>
        </a:p>
      </dgm:t>
    </dgm:pt>
    <dgm:pt modelId="{38D66973-FAF2-4C96-94CA-34EDD381E5EA}" type="parTrans" cxnId="{B8731625-A108-411F-AED0-563CA42EA632}">
      <dgm:prSet/>
      <dgm:spPr/>
      <dgm:t>
        <a:bodyPr/>
        <a:lstStyle/>
        <a:p>
          <a:endParaRPr lang="pt-BR"/>
        </a:p>
      </dgm:t>
    </dgm:pt>
    <dgm:pt modelId="{598857C0-D43D-457A-B980-CD9153A1ECE4}" type="sibTrans" cxnId="{B8731625-A108-411F-AED0-563CA42EA632}">
      <dgm:prSet/>
      <dgm:spPr/>
      <dgm:t>
        <a:bodyPr/>
        <a:lstStyle/>
        <a:p>
          <a:endParaRPr lang="pt-BR"/>
        </a:p>
      </dgm:t>
    </dgm:pt>
    <dgm:pt modelId="{ACEB5AA5-4B38-4709-A548-02FE546A691C}" type="pres">
      <dgm:prSet presAssocID="{97E93FA3-D3A0-4BBB-A99D-44FC818B45E0}" presName="linear" presStyleCnt="0">
        <dgm:presLayoutVars>
          <dgm:dir/>
          <dgm:resizeHandles val="exact"/>
        </dgm:presLayoutVars>
      </dgm:prSet>
      <dgm:spPr/>
    </dgm:pt>
    <dgm:pt modelId="{E55CA3B4-DF73-455D-90C7-34FFBBCBBC91}" type="pres">
      <dgm:prSet presAssocID="{EB58E1EF-E843-45E8-819D-0C8483E1504C}" presName="comp" presStyleCnt="0"/>
      <dgm:spPr/>
    </dgm:pt>
    <dgm:pt modelId="{D217FB93-E962-4FC3-A535-512B9CC83F1A}" type="pres">
      <dgm:prSet presAssocID="{EB58E1EF-E843-45E8-819D-0C8483E1504C}" presName="box" presStyleLbl="node1" presStyleIdx="0" presStyleCnt="3"/>
      <dgm:spPr/>
    </dgm:pt>
    <dgm:pt modelId="{650C1D34-D269-4919-90ED-67B987847F12}" type="pres">
      <dgm:prSet presAssocID="{EB58E1EF-E843-45E8-819D-0C8483E1504C}" presName="img" presStyleLbl="fgImgPlace1" presStyleIdx="0" presStyleCnt="3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E15CA89-F21A-40B4-A62F-E3EE244D51BE}" type="pres">
      <dgm:prSet presAssocID="{EB58E1EF-E843-45E8-819D-0C8483E1504C}" presName="text" presStyleLbl="node1" presStyleIdx="0" presStyleCnt="3">
        <dgm:presLayoutVars>
          <dgm:bulletEnabled val="1"/>
        </dgm:presLayoutVars>
      </dgm:prSet>
      <dgm:spPr/>
    </dgm:pt>
    <dgm:pt modelId="{BF49C6BA-181A-46FB-9EF9-C10880754CE2}" type="pres">
      <dgm:prSet presAssocID="{9435B51A-6495-499A-B896-F219C09DFF43}" presName="spacer" presStyleCnt="0"/>
      <dgm:spPr/>
    </dgm:pt>
    <dgm:pt modelId="{72248CC6-06B6-4A1D-B950-9CC4D1775EE7}" type="pres">
      <dgm:prSet presAssocID="{E4A086A5-0EF6-45DD-9E8B-74B69FD5D4A8}" presName="comp" presStyleCnt="0"/>
      <dgm:spPr/>
    </dgm:pt>
    <dgm:pt modelId="{6FD5E60C-32C0-4D61-A8BB-8A0978E0AA27}" type="pres">
      <dgm:prSet presAssocID="{E4A086A5-0EF6-45DD-9E8B-74B69FD5D4A8}" presName="box" presStyleLbl="node1" presStyleIdx="1" presStyleCnt="3"/>
      <dgm:spPr/>
    </dgm:pt>
    <dgm:pt modelId="{008BDE73-8415-4EDC-AA1D-3CEFF63D6368}" type="pres">
      <dgm:prSet presAssocID="{E4A086A5-0EF6-45DD-9E8B-74B69FD5D4A8}" presName="img" presStyleLbl="fgImgPlace1" presStyleIdx="1" presStyleCnt="3"/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F095668-4B6A-4DE9-9EBD-64E57A2F4836}" type="pres">
      <dgm:prSet presAssocID="{E4A086A5-0EF6-45DD-9E8B-74B69FD5D4A8}" presName="text" presStyleLbl="node1" presStyleIdx="1" presStyleCnt="3">
        <dgm:presLayoutVars>
          <dgm:bulletEnabled val="1"/>
        </dgm:presLayoutVars>
      </dgm:prSet>
      <dgm:spPr/>
    </dgm:pt>
    <dgm:pt modelId="{B6EF7675-A6D9-4E2F-A818-1E075C8E56FC}" type="pres">
      <dgm:prSet presAssocID="{394600B1-B9B6-44BA-9D67-2F4DF4920F0F}" presName="spacer" presStyleCnt="0"/>
      <dgm:spPr/>
    </dgm:pt>
    <dgm:pt modelId="{33027D89-50DD-414A-B008-2DAA08E56C59}" type="pres">
      <dgm:prSet presAssocID="{67740654-3987-41CA-B47E-D5CC3CC66279}" presName="comp" presStyleCnt="0"/>
      <dgm:spPr/>
    </dgm:pt>
    <dgm:pt modelId="{E370D5E6-4318-4E04-A480-9DE4C8FE1263}" type="pres">
      <dgm:prSet presAssocID="{67740654-3987-41CA-B47E-D5CC3CC66279}" presName="box" presStyleLbl="node1" presStyleIdx="2" presStyleCnt="3"/>
      <dgm:spPr/>
    </dgm:pt>
    <dgm:pt modelId="{F6245D5D-C51C-438B-AE2F-47CB6D6E3D17}" type="pres">
      <dgm:prSet presAssocID="{67740654-3987-41CA-B47E-D5CC3CC66279}" presName="img" presStyleLbl="fgImgPlace1" presStyleIdx="2" presStyleCnt="3"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F7AFB61-0A87-43FE-9A75-98058DB1BD17}" type="pres">
      <dgm:prSet presAssocID="{67740654-3987-41CA-B47E-D5CC3CC66279}" presName="text" presStyleLbl="node1" presStyleIdx="2" presStyleCnt="3">
        <dgm:presLayoutVars>
          <dgm:bulletEnabled val="1"/>
        </dgm:presLayoutVars>
      </dgm:prSet>
      <dgm:spPr/>
    </dgm:pt>
  </dgm:ptLst>
  <dgm:cxnLst>
    <dgm:cxn modelId="{9AEB19B1-CFB8-4F91-A1F9-2C4911A539FF}" type="presOf" srcId="{67740654-3987-41CA-B47E-D5CC3CC66279}" destId="{E370D5E6-4318-4E04-A480-9DE4C8FE1263}" srcOrd="0" destOrd="0" presId="urn:microsoft.com/office/officeart/2005/8/layout/vList4"/>
    <dgm:cxn modelId="{2C3C7866-B05A-4032-B7BC-4C57C4AC290B}" type="presOf" srcId="{E4A086A5-0EF6-45DD-9E8B-74B69FD5D4A8}" destId="{8F095668-4B6A-4DE9-9EBD-64E57A2F4836}" srcOrd="1" destOrd="0" presId="urn:microsoft.com/office/officeart/2005/8/layout/vList4"/>
    <dgm:cxn modelId="{A4201BBC-3299-40E9-A0D5-02AF3B7E66FA}" type="presOf" srcId="{67740654-3987-41CA-B47E-D5CC3CC66279}" destId="{0F7AFB61-0A87-43FE-9A75-98058DB1BD17}" srcOrd="1" destOrd="0" presId="urn:microsoft.com/office/officeart/2005/8/layout/vList4"/>
    <dgm:cxn modelId="{C1779476-FB91-4CEB-A66D-DB866F576B72}" type="presOf" srcId="{EB58E1EF-E843-45E8-819D-0C8483E1504C}" destId="{0E15CA89-F21A-40B4-A62F-E3EE244D51BE}" srcOrd="1" destOrd="0" presId="urn:microsoft.com/office/officeart/2005/8/layout/vList4"/>
    <dgm:cxn modelId="{9846D6B3-52DD-4EF0-A40B-E96968646385}" type="presOf" srcId="{97E93FA3-D3A0-4BBB-A99D-44FC818B45E0}" destId="{ACEB5AA5-4B38-4709-A548-02FE546A691C}" srcOrd="0" destOrd="0" presId="urn:microsoft.com/office/officeart/2005/8/layout/vList4"/>
    <dgm:cxn modelId="{71F38210-874E-48FE-BC96-1D6B7EA25E99}" type="presOf" srcId="{EB58E1EF-E843-45E8-819D-0C8483E1504C}" destId="{D217FB93-E962-4FC3-A535-512B9CC83F1A}" srcOrd="0" destOrd="0" presId="urn:microsoft.com/office/officeart/2005/8/layout/vList4"/>
    <dgm:cxn modelId="{763469CF-876E-4617-AAD2-C77317F644C8}" type="presOf" srcId="{E4A086A5-0EF6-45DD-9E8B-74B69FD5D4A8}" destId="{6FD5E60C-32C0-4D61-A8BB-8A0978E0AA27}" srcOrd="0" destOrd="0" presId="urn:microsoft.com/office/officeart/2005/8/layout/vList4"/>
    <dgm:cxn modelId="{77445560-9538-45FD-BC87-EC8013352F28}" srcId="{97E93FA3-D3A0-4BBB-A99D-44FC818B45E0}" destId="{EB58E1EF-E843-45E8-819D-0C8483E1504C}" srcOrd="0" destOrd="0" parTransId="{3696DBE9-0B42-4F98-9437-B35A786E09DE}" sibTransId="{9435B51A-6495-499A-B896-F219C09DFF43}"/>
    <dgm:cxn modelId="{B25E2FA8-A610-439C-9540-0735B0D3FD48}" srcId="{97E93FA3-D3A0-4BBB-A99D-44FC818B45E0}" destId="{E4A086A5-0EF6-45DD-9E8B-74B69FD5D4A8}" srcOrd="1" destOrd="0" parTransId="{D42F988E-B827-408D-A6AA-2F91A6FA0FAB}" sibTransId="{394600B1-B9B6-44BA-9D67-2F4DF4920F0F}"/>
    <dgm:cxn modelId="{B8731625-A108-411F-AED0-563CA42EA632}" srcId="{97E93FA3-D3A0-4BBB-A99D-44FC818B45E0}" destId="{67740654-3987-41CA-B47E-D5CC3CC66279}" srcOrd="2" destOrd="0" parTransId="{38D66973-FAF2-4C96-94CA-34EDD381E5EA}" sibTransId="{598857C0-D43D-457A-B980-CD9153A1ECE4}"/>
    <dgm:cxn modelId="{B255982C-972A-4100-BDA2-A3064F1D0AEB}" type="presParOf" srcId="{ACEB5AA5-4B38-4709-A548-02FE546A691C}" destId="{E55CA3B4-DF73-455D-90C7-34FFBBCBBC91}" srcOrd="0" destOrd="0" presId="urn:microsoft.com/office/officeart/2005/8/layout/vList4"/>
    <dgm:cxn modelId="{523A5504-B3B2-4C27-A9C3-AF9B68C7D1D9}" type="presParOf" srcId="{E55CA3B4-DF73-455D-90C7-34FFBBCBBC91}" destId="{D217FB93-E962-4FC3-A535-512B9CC83F1A}" srcOrd="0" destOrd="0" presId="urn:microsoft.com/office/officeart/2005/8/layout/vList4"/>
    <dgm:cxn modelId="{63F80057-9C8C-4E4A-88C3-23D55F713E31}" type="presParOf" srcId="{E55CA3B4-DF73-455D-90C7-34FFBBCBBC91}" destId="{650C1D34-D269-4919-90ED-67B987847F12}" srcOrd="1" destOrd="0" presId="urn:microsoft.com/office/officeart/2005/8/layout/vList4"/>
    <dgm:cxn modelId="{E8C50B20-E131-416C-AEC6-EEDC81D26BEB}" type="presParOf" srcId="{E55CA3B4-DF73-455D-90C7-34FFBBCBBC91}" destId="{0E15CA89-F21A-40B4-A62F-E3EE244D51BE}" srcOrd="2" destOrd="0" presId="urn:microsoft.com/office/officeart/2005/8/layout/vList4"/>
    <dgm:cxn modelId="{2BD617C5-329E-4C5A-A7BD-B2C5F97257AA}" type="presParOf" srcId="{ACEB5AA5-4B38-4709-A548-02FE546A691C}" destId="{BF49C6BA-181A-46FB-9EF9-C10880754CE2}" srcOrd="1" destOrd="0" presId="urn:microsoft.com/office/officeart/2005/8/layout/vList4"/>
    <dgm:cxn modelId="{1BCA6263-8F19-4D36-8C96-54967D64259D}" type="presParOf" srcId="{ACEB5AA5-4B38-4709-A548-02FE546A691C}" destId="{72248CC6-06B6-4A1D-B950-9CC4D1775EE7}" srcOrd="2" destOrd="0" presId="urn:microsoft.com/office/officeart/2005/8/layout/vList4"/>
    <dgm:cxn modelId="{8D951FD2-7769-4E9D-AEA8-F07A57CB587B}" type="presParOf" srcId="{72248CC6-06B6-4A1D-B950-9CC4D1775EE7}" destId="{6FD5E60C-32C0-4D61-A8BB-8A0978E0AA27}" srcOrd="0" destOrd="0" presId="urn:microsoft.com/office/officeart/2005/8/layout/vList4"/>
    <dgm:cxn modelId="{DFA87422-FB80-4F68-A7C2-9BF602125A6A}" type="presParOf" srcId="{72248CC6-06B6-4A1D-B950-9CC4D1775EE7}" destId="{008BDE73-8415-4EDC-AA1D-3CEFF63D6368}" srcOrd="1" destOrd="0" presId="urn:microsoft.com/office/officeart/2005/8/layout/vList4"/>
    <dgm:cxn modelId="{304002AA-1998-41CF-90AA-E866B08C71C1}" type="presParOf" srcId="{72248CC6-06B6-4A1D-B950-9CC4D1775EE7}" destId="{8F095668-4B6A-4DE9-9EBD-64E57A2F4836}" srcOrd="2" destOrd="0" presId="urn:microsoft.com/office/officeart/2005/8/layout/vList4"/>
    <dgm:cxn modelId="{F41550B3-889D-4496-AB54-7DFA836A7DE2}" type="presParOf" srcId="{ACEB5AA5-4B38-4709-A548-02FE546A691C}" destId="{B6EF7675-A6D9-4E2F-A818-1E075C8E56FC}" srcOrd="3" destOrd="0" presId="urn:microsoft.com/office/officeart/2005/8/layout/vList4"/>
    <dgm:cxn modelId="{83F257F8-564D-47D4-81E5-214986331D0F}" type="presParOf" srcId="{ACEB5AA5-4B38-4709-A548-02FE546A691C}" destId="{33027D89-50DD-414A-B008-2DAA08E56C59}" srcOrd="4" destOrd="0" presId="urn:microsoft.com/office/officeart/2005/8/layout/vList4"/>
    <dgm:cxn modelId="{A443F077-67DB-41F5-BDB5-58BD3A6C8B6C}" type="presParOf" srcId="{33027D89-50DD-414A-B008-2DAA08E56C59}" destId="{E370D5E6-4318-4E04-A480-9DE4C8FE1263}" srcOrd="0" destOrd="0" presId="urn:microsoft.com/office/officeart/2005/8/layout/vList4"/>
    <dgm:cxn modelId="{4A05FF34-9CD9-41B0-82F9-9C2200C02E8C}" type="presParOf" srcId="{33027D89-50DD-414A-B008-2DAA08E56C59}" destId="{F6245D5D-C51C-438B-AE2F-47CB6D6E3D17}" srcOrd="1" destOrd="0" presId="urn:microsoft.com/office/officeart/2005/8/layout/vList4"/>
    <dgm:cxn modelId="{819D9DD2-F377-4C81-B0F0-A03166CFC602}" type="presParOf" srcId="{33027D89-50DD-414A-B008-2DAA08E56C59}" destId="{0F7AFB61-0A87-43FE-9A75-98058DB1BD1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CE92BE-AA1B-4866-B0B7-AF1B482873C5}">
      <dsp:nvSpPr>
        <dsp:cNvPr id="0" name=""/>
        <dsp:cNvSpPr/>
      </dsp:nvSpPr>
      <dsp:spPr>
        <a:xfrm>
          <a:off x="0" y="338884"/>
          <a:ext cx="8136904" cy="1615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1514" tIns="395732" rIns="631514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kern="1200" dirty="0"/>
            <a:t>instância colegiada, deliberativa e permanente do Sistema Único de Saúde (SUS) em cada esfera de Governo [...] os Conselhos de Saúde são espaços instituídos de participação da comunidade nas Políticas Públicas e na administração da saúde</a:t>
          </a:r>
        </a:p>
      </dsp:txBody>
      <dsp:txXfrm>
        <a:off x="0" y="338884"/>
        <a:ext cx="8136904" cy="1615950"/>
      </dsp:txXfrm>
    </dsp:sp>
    <dsp:sp modelId="{323A5DFD-A332-478E-82E3-0D6D9A9021BC}">
      <dsp:nvSpPr>
        <dsp:cNvPr id="0" name=""/>
        <dsp:cNvSpPr/>
      </dsp:nvSpPr>
      <dsp:spPr>
        <a:xfrm>
          <a:off x="406845" y="58444"/>
          <a:ext cx="5695832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Definição</a:t>
          </a:r>
        </a:p>
      </dsp:txBody>
      <dsp:txXfrm>
        <a:off x="434225" y="85824"/>
        <a:ext cx="5641072" cy="506120"/>
      </dsp:txXfrm>
    </dsp:sp>
    <dsp:sp modelId="{5C0D0642-FF8C-4B09-8216-E910F874E368}">
      <dsp:nvSpPr>
        <dsp:cNvPr id="0" name=""/>
        <dsp:cNvSpPr/>
      </dsp:nvSpPr>
      <dsp:spPr>
        <a:xfrm>
          <a:off x="0" y="2337874"/>
          <a:ext cx="8136904" cy="1615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1514" tIns="395732" rIns="631514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kern="1200" dirty="0"/>
            <a:t>as três esferas de Governo garantirão autonomia administrativa para o pleno funcionamento do Conselho de Saúde, dotação orçamentária, autonomia financeira e organização da secretaria-executiva com a necessária infraestrutura e apoio técnico</a:t>
          </a:r>
        </a:p>
      </dsp:txBody>
      <dsp:txXfrm>
        <a:off x="0" y="2337874"/>
        <a:ext cx="8136904" cy="1615950"/>
      </dsp:txXfrm>
    </dsp:sp>
    <dsp:sp modelId="{CD631F8C-D859-4B80-9AC1-84354C110724}">
      <dsp:nvSpPr>
        <dsp:cNvPr id="0" name=""/>
        <dsp:cNvSpPr/>
      </dsp:nvSpPr>
      <dsp:spPr>
        <a:xfrm>
          <a:off x="406845" y="2057434"/>
          <a:ext cx="5695832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Funcionamento</a:t>
          </a:r>
        </a:p>
      </dsp:txBody>
      <dsp:txXfrm>
        <a:off x="434225" y="2084814"/>
        <a:ext cx="5641072" cy="506120"/>
      </dsp:txXfrm>
    </dsp:sp>
    <dsp:sp modelId="{7543D1B6-438A-4B06-BA8E-0F92FF0664D4}">
      <dsp:nvSpPr>
        <dsp:cNvPr id="0" name=""/>
        <dsp:cNvSpPr/>
      </dsp:nvSpPr>
      <dsp:spPr>
        <a:xfrm>
          <a:off x="0" y="4336864"/>
          <a:ext cx="8136904" cy="1077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1514" tIns="395732" rIns="631514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kern="1200" dirty="0"/>
            <a:t>A legislação estabelece a composição paritária de usuários em relação ao conjunto dos demais segmentos representados</a:t>
          </a:r>
        </a:p>
      </dsp:txBody>
      <dsp:txXfrm>
        <a:off x="0" y="4336864"/>
        <a:ext cx="8136904" cy="1077300"/>
      </dsp:txXfrm>
    </dsp:sp>
    <dsp:sp modelId="{A5AB0650-EDEE-4C39-9739-6D4E672F1852}">
      <dsp:nvSpPr>
        <dsp:cNvPr id="0" name=""/>
        <dsp:cNvSpPr/>
      </dsp:nvSpPr>
      <dsp:spPr>
        <a:xfrm>
          <a:off x="406845" y="4056424"/>
          <a:ext cx="5695832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Organização</a:t>
          </a:r>
        </a:p>
      </dsp:txBody>
      <dsp:txXfrm>
        <a:off x="434225" y="4083804"/>
        <a:ext cx="5641072" cy="506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CE92BE-AA1B-4866-B0B7-AF1B482873C5}">
      <dsp:nvSpPr>
        <dsp:cNvPr id="0" name=""/>
        <dsp:cNvSpPr/>
      </dsp:nvSpPr>
      <dsp:spPr>
        <a:xfrm>
          <a:off x="0" y="338884"/>
          <a:ext cx="8136904" cy="1615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1514" tIns="395732" rIns="631514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kern="1200" dirty="0"/>
            <a:t>instância colegiada, deliberativa e permanente do Sistema Único de Saúde (SUS) em cada esfera de Governo [...] os Conselhos de Saúde são espaços instituídos de participação da comunidade nas Políticas Públicas e na administração da saúde</a:t>
          </a:r>
        </a:p>
      </dsp:txBody>
      <dsp:txXfrm>
        <a:off x="0" y="338884"/>
        <a:ext cx="8136904" cy="1615950"/>
      </dsp:txXfrm>
    </dsp:sp>
    <dsp:sp modelId="{323A5DFD-A332-478E-82E3-0D6D9A9021BC}">
      <dsp:nvSpPr>
        <dsp:cNvPr id="0" name=""/>
        <dsp:cNvSpPr/>
      </dsp:nvSpPr>
      <dsp:spPr>
        <a:xfrm>
          <a:off x="406845" y="58444"/>
          <a:ext cx="5695832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Definição</a:t>
          </a:r>
        </a:p>
      </dsp:txBody>
      <dsp:txXfrm>
        <a:off x="434225" y="85824"/>
        <a:ext cx="5641072" cy="506120"/>
      </dsp:txXfrm>
    </dsp:sp>
    <dsp:sp modelId="{5C0D0642-FF8C-4B09-8216-E910F874E368}">
      <dsp:nvSpPr>
        <dsp:cNvPr id="0" name=""/>
        <dsp:cNvSpPr/>
      </dsp:nvSpPr>
      <dsp:spPr>
        <a:xfrm>
          <a:off x="0" y="2337874"/>
          <a:ext cx="8136904" cy="1615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1514" tIns="395732" rIns="631514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kern="1200" dirty="0"/>
            <a:t>as três esferas de Governo garantirão autonomia administrativa para o pleno funcionamento do Conselho de Saúde, dotação orçamentária, autonomia financeira e organização da secretaria-executiva com a necessária infraestrutura e apoio técnico</a:t>
          </a:r>
        </a:p>
      </dsp:txBody>
      <dsp:txXfrm>
        <a:off x="0" y="2337874"/>
        <a:ext cx="8136904" cy="1615950"/>
      </dsp:txXfrm>
    </dsp:sp>
    <dsp:sp modelId="{CD631F8C-D859-4B80-9AC1-84354C110724}">
      <dsp:nvSpPr>
        <dsp:cNvPr id="0" name=""/>
        <dsp:cNvSpPr/>
      </dsp:nvSpPr>
      <dsp:spPr>
        <a:xfrm>
          <a:off x="406845" y="2057434"/>
          <a:ext cx="5695832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Funcionamento</a:t>
          </a:r>
        </a:p>
      </dsp:txBody>
      <dsp:txXfrm>
        <a:off x="434225" y="2084814"/>
        <a:ext cx="5641072" cy="506120"/>
      </dsp:txXfrm>
    </dsp:sp>
    <dsp:sp modelId="{7543D1B6-438A-4B06-BA8E-0F92FF0664D4}">
      <dsp:nvSpPr>
        <dsp:cNvPr id="0" name=""/>
        <dsp:cNvSpPr/>
      </dsp:nvSpPr>
      <dsp:spPr>
        <a:xfrm>
          <a:off x="0" y="4336864"/>
          <a:ext cx="8136904" cy="1077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1514" tIns="395732" rIns="631514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kern="1200" dirty="0"/>
            <a:t>A legislação estabelece a composição paritária de usuários em relação ao conjunto dos demais segmentos representados</a:t>
          </a:r>
        </a:p>
      </dsp:txBody>
      <dsp:txXfrm>
        <a:off x="0" y="4336864"/>
        <a:ext cx="8136904" cy="1077300"/>
      </dsp:txXfrm>
    </dsp:sp>
    <dsp:sp modelId="{A5AB0650-EDEE-4C39-9739-6D4E672F1852}">
      <dsp:nvSpPr>
        <dsp:cNvPr id="0" name=""/>
        <dsp:cNvSpPr/>
      </dsp:nvSpPr>
      <dsp:spPr>
        <a:xfrm>
          <a:off x="406845" y="4056424"/>
          <a:ext cx="5695832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Organização</a:t>
          </a:r>
        </a:p>
      </dsp:txBody>
      <dsp:txXfrm>
        <a:off x="434225" y="4083804"/>
        <a:ext cx="5641072" cy="506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CE92BE-AA1B-4866-B0B7-AF1B482873C5}">
      <dsp:nvSpPr>
        <dsp:cNvPr id="0" name=""/>
        <dsp:cNvSpPr/>
      </dsp:nvSpPr>
      <dsp:spPr>
        <a:xfrm>
          <a:off x="0" y="364354"/>
          <a:ext cx="8136904" cy="1786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1514" tIns="437388" rIns="631514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100" kern="1200" dirty="0"/>
            <a:t>o Conselho de Saúde exerce suas atribuições mediante o funcionamento do Plenário [...] o Conselho de Saúde constituirá uma Mesa Diretora eleita em Plenário, respeitando a paridade expressa nesta Resolução</a:t>
          </a:r>
        </a:p>
      </dsp:txBody>
      <dsp:txXfrm>
        <a:off x="0" y="364354"/>
        <a:ext cx="8136904" cy="1786050"/>
      </dsp:txXfrm>
    </dsp:sp>
    <dsp:sp modelId="{323A5DFD-A332-478E-82E3-0D6D9A9021BC}">
      <dsp:nvSpPr>
        <dsp:cNvPr id="0" name=""/>
        <dsp:cNvSpPr/>
      </dsp:nvSpPr>
      <dsp:spPr>
        <a:xfrm>
          <a:off x="406845" y="54394"/>
          <a:ext cx="5695832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kern="1200" dirty="0"/>
            <a:t>Estrutura</a:t>
          </a:r>
        </a:p>
      </dsp:txBody>
      <dsp:txXfrm>
        <a:off x="437107" y="84656"/>
        <a:ext cx="5635308" cy="559396"/>
      </dsp:txXfrm>
    </dsp:sp>
    <dsp:sp modelId="{5C0D0642-FF8C-4B09-8216-E910F874E368}">
      <dsp:nvSpPr>
        <dsp:cNvPr id="0" name=""/>
        <dsp:cNvSpPr/>
      </dsp:nvSpPr>
      <dsp:spPr>
        <a:xfrm>
          <a:off x="0" y="2573764"/>
          <a:ext cx="8136904" cy="28444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1514" tIns="437388" rIns="631514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100" kern="1200" dirty="0"/>
            <a:t>o não-exercício do seu caráter deliberativo na maior parte dos municípios e estados; 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100" kern="1200" dirty="0"/>
            <a:t>precárias condições operacionais e de </a:t>
          </a:r>
          <a:r>
            <a:rPr lang="pt-BR" sz="2100" kern="1200" dirty="0" err="1"/>
            <a:t>infra-estrutura</a:t>
          </a:r>
          <a:r>
            <a:rPr lang="pt-BR" sz="2100" kern="1200" dirty="0"/>
            <a:t>; 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100" kern="1200" dirty="0"/>
            <a:t>falta de regularidade de funcionamento; 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100" kern="1200" dirty="0"/>
            <a:t>falta de transparência nas informações da gestão pública; 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100" kern="1200" dirty="0"/>
            <a:t>baixa representatividade e legitimidade de conselheiros nas relações com seus representados</a:t>
          </a:r>
        </a:p>
      </dsp:txBody>
      <dsp:txXfrm>
        <a:off x="0" y="2573764"/>
        <a:ext cx="8136904" cy="2844450"/>
      </dsp:txXfrm>
    </dsp:sp>
    <dsp:sp modelId="{CD631F8C-D859-4B80-9AC1-84354C110724}">
      <dsp:nvSpPr>
        <dsp:cNvPr id="0" name=""/>
        <dsp:cNvSpPr/>
      </dsp:nvSpPr>
      <dsp:spPr>
        <a:xfrm>
          <a:off x="406845" y="2263804"/>
          <a:ext cx="5695832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kern="1200" dirty="0"/>
            <a:t>Desafios</a:t>
          </a:r>
        </a:p>
      </dsp:txBody>
      <dsp:txXfrm>
        <a:off x="437107" y="2294066"/>
        <a:ext cx="5635308" cy="5593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17FB93-E962-4FC3-A535-512B9CC83F1A}">
      <dsp:nvSpPr>
        <dsp:cNvPr id="0" name=""/>
        <dsp:cNvSpPr/>
      </dsp:nvSpPr>
      <dsp:spPr>
        <a:xfrm>
          <a:off x="0" y="0"/>
          <a:ext cx="7848872" cy="15076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/>
            <a:t>I - fortalecer a participação e o Controle Social no SUS, mobilizar e articular a sociedade de forma permanente na defesa dos princípios constitucionais que fundamentam o SUS</a:t>
          </a:r>
        </a:p>
      </dsp:txBody>
      <dsp:txXfrm>
        <a:off x="1720541" y="0"/>
        <a:ext cx="6128330" cy="1507667"/>
      </dsp:txXfrm>
    </dsp:sp>
    <dsp:sp modelId="{650C1D34-D269-4919-90ED-67B987847F12}">
      <dsp:nvSpPr>
        <dsp:cNvPr id="0" name=""/>
        <dsp:cNvSpPr/>
      </dsp:nvSpPr>
      <dsp:spPr>
        <a:xfrm>
          <a:off x="150766" y="150766"/>
          <a:ext cx="1569774" cy="120613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D5E60C-32C0-4D61-A8BB-8A0978E0AA27}">
      <dsp:nvSpPr>
        <dsp:cNvPr id="0" name=""/>
        <dsp:cNvSpPr/>
      </dsp:nvSpPr>
      <dsp:spPr>
        <a:xfrm>
          <a:off x="0" y="1658434"/>
          <a:ext cx="7848872" cy="15076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/>
            <a:t>IV - atuar na formulação e no controle da execução da Política de Saúde, incluindo os seus aspectos econômicos e financeiros, e propor estratégias para a sua aplicação aos setores público e privado</a:t>
          </a:r>
        </a:p>
      </dsp:txBody>
      <dsp:txXfrm>
        <a:off x="1720541" y="1658434"/>
        <a:ext cx="6128330" cy="1507667"/>
      </dsp:txXfrm>
    </dsp:sp>
    <dsp:sp modelId="{008BDE73-8415-4EDC-AA1D-3CEFF63D6368}">
      <dsp:nvSpPr>
        <dsp:cNvPr id="0" name=""/>
        <dsp:cNvSpPr/>
      </dsp:nvSpPr>
      <dsp:spPr>
        <a:xfrm>
          <a:off x="150766" y="1809200"/>
          <a:ext cx="1569774" cy="1206133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70D5E6-4318-4E04-A480-9DE4C8FE1263}">
      <dsp:nvSpPr>
        <dsp:cNvPr id="0" name=""/>
        <dsp:cNvSpPr/>
      </dsp:nvSpPr>
      <dsp:spPr>
        <a:xfrm>
          <a:off x="0" y="3316868"/>
          <a:ext cx="7848872" cy="15076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/>
            <a:t>V - definir diretrizes para elaboração dos planos de saúde e deliberar sobre o seu conteúdo, conforme as diversas situações epidemiológicas e a capacidade organizacional dos serviços</a:t>
          </a:r>
        </a:p>
      </dsp:txBody>
      <dsp:txXfrm>
        <a:off x="1720541" y="3316868"/>
        <a:ext cx="6128330" cy="1507667"/>
      </dsp:txXfrm>
    </dsp:sp>
    <dsp:sp modelId="{F6245D5D-C51C-438B-AE2F-47CB6D6E3D17}">
      <dsp:nvSpPr>
        <dsp:cNvPr id="0" name=""/>
        <dsp:cNvSpPr/>
      </dsp:nvSpPr>
      <dsp:spPr>
        <a:xfrm>
          <a:off x="150766" y="3467635"/>
          <a:ext cx="1569774" cy="1206133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/>
          <a:srcRect/>
          <a:stretch>
            <a:fillRect l="2000" t="-11000" r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17FB93-E962-4FC3-A535-512B9CC83F1A}">
      <dsp:nvSpPr>
        <dsp:cNvPr id="0" name=""/>
        <dsp:cNvSpPr/>
      </dsp:nvSpPr>
      <dsp:spPr>
        <a:xfrm>
          <a:off x="0" y="0"/>
          <a:ext cx="8136905" cy="1687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kern="1200" dirty="0"/>
            <a:t>XIV - aprovar a proposta orçamentária anual da saúde, tendo em vista as metas e prioridades estabelecidas na Lei de Diretrizes Orçamentárias, observado o princípio do processo de planejamento e orçamento ascendentes, conforme legislação vigente</a:t>
          </a:r>
        </a:p>
      </dsp:txBody>
      <dsp:txXfrm>
        <a:off x="1796149" y="0"/>
        <a:ext cx="6340755" cy="1687687"/>
      </dsp:txXfrm>
    </dsp:sp>
    <dsp:sp modelId="{650C1D34-D269-4919-90ED-67B987847F12}">
      <dsp:nvSpPr>
        <dsp:cNvPr id="0" name=""/>
        <dsp:cNvSpPr/>
      </dsp:nvSpPr>
      <dsp:spPr>
        <a:xfrm>
          <a:off x="168768" y="168768"/>
          <a:ext cx="1627381" cy="135015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D5E60C-32C0-4D61-A8BB-8A0978E0AA27}">
      <dsp:nvSpPr>
        <dsp:cNvPr id="0" name=""/>
        <dsp:cNvSpPr/>
      </dsp:nvSpPr>
      <dsp:spPr>
        <a:xfrm>
          <a:off x="0" y="1856456"/>
          <a:ext cx="8136905" cy="1687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kern="1200" dirty="0"/>
            <a:t>XVII - analisar, discutir e aprovar o relatório de gestão, com a prestação de contas e informações financeiras, repassadas em tempo hábil aos conselheiros, e garantia do devido assessoramento</a:t>
          </a:r>
        </a:p>
      </dsp:txBody>
      <dsp:txXfrm>
        <a:off x="1796149" y="1856456"/>
        <a:ext cx="6340755" cy="1687687"/>
      </dsp:txXfrm>
    </dsp:sp>
    <dsp:sp modelId="{008BDE73-8415-4EDC-AA1D-3CEFF63D6368}">
      <dsp:nvSpPr>
        <dsp:cNvPr id="0" name=""/>
        <dsp:cNvSpPr/>
      </dsp:nvSpPr>
      <dsp:spPr>
        <a:xfrm>
          <a:off x="168768" y="2025225"/>
          <a:ext cx="1627381" cy="135015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70D5E6-4318-4E04-A480-9DE4C8FE1263}">
      <dsp:nvSpPr>
        <dsp:cNvPr id="0" name=""/>
        <dsp:cNvSpPr/>
      </dsp:nvSpPr>
      <dsp:spPr>
        <a:xfrm>
          <a:off x="0" y="3712912"/>
          <a:ext cx="8136905" cy="1687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kern="1200" dirty="0"/>
            <a:t>XXV – Deliberar, elaborar, apoiar e promover a educação permanente para o controle social, de acordo com as Diretrizes e a Política Nacional de Educação Permanente para o Controle Social do SUS</a:t>
          </a:r>
        </a:p>
      </dsp:txBody>
      <dsp:txXfrm>
        <a:off x="1796149" y="3712912"/>
        <a:ext cx="6340755" cy="1687687"/>
      </dsp:txXfrm>
    </dsp:sp>
    <dsp:sp modelId="{F6245D5D-C51C-438B-AE2F-47CB6D6E3D17}">
      <dsp:nvSpPr>
        <dsp:cNvPr id="0" name=""/>
        <dsp:cNvSpPr/>
      </dsp:nvSpPr>
      <dsp:spPr>
        <a:xfrm>
          <a:off x="168768" y="3881681"/>
          <a:ext cx="1627381" cy="135015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EBDD01-1D75-49FD-B780-CEA667F75215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9359C-D2B4-436A-8694-6D782B3F92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0189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59C-D2B4-436A-8694-6D782B3F9287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77405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59C-D2B4-436A-8694-6D782B3F9287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1143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59C-D2B4-436A-8694-6D782B3F9287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2493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59C-D2B4-436A-8694-6D782B3F9287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0092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59C-D2B4-436A-8694-6D782B3F9287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6508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59C-D2B4-436A-8694-6D782B3F9287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6508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59C-D2B4-436A-8694-6D782B3F9287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6508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59C-D2B4-436A-8694-6D782B3F9287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30338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59C-D2B4-436A-8694-6D782B3F9287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3355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59C-D2B4-436A-8694-6D782B3F9287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3074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BA4AF-13FA-42BE-9FFE-B5C9551E63C9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EECA-04BD-4E7C-8648-1A361B248AA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2736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BA4AF-13FA-42BE-9FFE-B5C9551E63C9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EECA-04BD-4E7C-8648-1A361B248AA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1357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BA4AF-13FA-42BE-9FFE-B5C9551E63C9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EECA-04BD-4E7C-8648-1A361B248AA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6264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BA4AF-13FA-42BE-9FFE-B5C9551E63C9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EECA-04BD-4E7C-8648-1A361B248AA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073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BA4AF-13FA-42BE-9FFE-B5C9551E63C9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EECA-04BD-4E7C-8648-1A361B248AA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3965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BA4AF-13FA-42BE-9FFE-B5C9551E63C9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EECA-04BD-4E7C-8648-1A361B248AA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6645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BA4AF-13FA-42BE-9FFE-B5C9551E63C9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EECA-04BD-4E7C-8648-1A361B248AA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6596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BA4AF-13FA-42BE-9FFE-B5C9551E63C9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EECA-04BD-4E7C-8648-1A361B248AA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0681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BA4AF-13FA-42BE-9FFE-B5C9551E63C9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EECA-04BD-4E7C-8648-1A361B248AA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794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BA4AF-13FA-42BE-9FFE-B5C9551E63C9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EECA-04BD-4E7C-8648-1A361B248AA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8680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BA4AF-13FA-42BE-9FFE-B5C9551E63C9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EECA-04BD-4E7C-8648-1A361B248AA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5582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BA4AF-13FA-42BE-9FFE-B5C9551E63C9}" type="datetimeFigureOut">
              <a:rPr lang="pt-BR" smtClean="0"/>
              <a:t>20/09/2016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8EECA-04BD-4E7C-8648-1A361B248AA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192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rtalconscienciapolitica.com.br/products/conselho-municipal-de-saude-de-parintins/" TargetMode="External"/><Relationship Id="rId2" Type="http://schemas.openxmlformats.org/officeDocument/2006/relationships/hyperlink" Target="http://www.portalconscienciapolitica.com.br/products/conselhos-de-saude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7873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83566" y="404664"/>
            <a:ext cx="64807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>
                <a:latin typeface="Comic Sans MS" panose="030F0702030302020204" pitchFamily="66" charset="0"/>
              </a:rPr>
              <a:t>Plano de saúde, com vigência de 04 anos</a:t>
            </a:r>
          </a:p>
        </p:txBody>
      </p:sp>
      <p:sp>
        <p:nvSpPr>
          <p:cNvPr id="3" name="Retângulo 2"/>
          <p:cNvSpPr/>
          <p:nvPr/>
        </p:nvSpPr>
        <p:spPr>
          <a:xfrm>
            <a:off x="683568" y="1132751"/>
            <a:ext cx="55867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>
                <a:latin typeface="Comic Sans MS" panose="030F0702030302020204" pitchFamily="66" charset="0"/>
              </a:rPr>
              <a:t>Programação Anual de Saúde (PAS) </a:t>
            </a:r>
          </a:p>
        </p:txBody>
      </p:sp>
      <p:sp>
        <p:nvSpPr>
          <p:cNvPr id="4" name="Retângulo 3"/>
          <p:cNvSpPr/>
          <p:nvPr/>
        </p:nvSpPr>
        <p:spPr>
          <a:xfrm>
            <a:off x="714191" y="3183359"/>
            <a:ext cx="41280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>
                <a:latin typeface="Comic Sans MS" panose="030F0702030302020204" pitchFamily="66" charset="0"/>
              </a:rPr>
              <a:t>Relatório de Gestão (RAG)</a:t>
            </a:r>
          </a:p>
        </p:txBody>
      </p:sp>
      <p:sp>
        <p:nvSpPr>
          <p:cNvPr id="5" name="Retângulo 4"/>
          <p:cNvSpPr/>
          <p:nvPr/>
        </p:nvSpPr>
        <p:spPr>
          <a:xfrm>
            <a:off x="1331640" y="3695422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Comic Sans MS" panose="030F0702030302020204" pitchFamily="66" charset="0"/>
              </a:rPr>
              <a:t>apresenta os resultados finais alcançados na execução do PAS</a:t>
            </a:r>
          </a:p>
        </p:txBody>
      </p:sp>
      <p:sp>
        <p:nvSpPr>
          <p:cNvPr id="6" name="Retângulo 5"/>
          <p:cNvSpPr/>
          <p:nvPr/>
        </p:nvSpPr>
        <p:spPr>
          <a:xfrm>
            <a:off x="1331641" y="1564799"/>
            <a:ext cx="7488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Comic Sans MS" panose="030F0702030302020204" pitchFamily="66" charset="0"/>
              </a:rPr>
              <a:t>tem como objetivo operacionalizar o planejamento do Plano de Saúde, prevendo a alocações de recursos orçamentários previstos na Lei Orçamentária Anual (LOA)</a:t>
            </a:r>
          </a:p>
        </p:txBody>
      </p:sp>
      <p:sp>
        <p:nvSpPr>
          <p:cNvPr id="7" name="Retângulo 6"/>
          <p:cNvSpPr/>
          <p:nvPr/>
        </p:nvSpPr>
        <p:spPr>
          <a:xfrm>
            <a:off x="1331640" y="4523636"/>
            <a:ext cx="7812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Comic Sans MS" panose="030F0702030302020204" pitchFamily="66" charset="0"/>
              </a:rPr>
              <a:t>é quadrimestral, contém o demonstrativo dos recursos aplicados no período por bloco de financiamento, informações sobre auditorias, indicadores de saúde</a:t>
            </a:r>
          </a:p>
        </p:txBody>
      </p:sp>
    </p:spTree>
    <p:extLst>
      <p:ext uri="{BB962C8B-B14F-4D97-AF65-F5344CB8AC3E}">
        <p14:creationId xmlns:p14="http://schemas.microsoft.com/office/powerpoint/2010/main" val="120727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95536" y="260648"/>
            <a:ext cx="4769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latin typeface="Arial Black" panose="020B0A04020102020204" pitchFamily="34" charset="0"/>
              </a:rPr>
              <a:t>Políticas de Saúde: Orçamento 2014</a:t>
            </a: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671573"/>
              </p:ext>
            </p:extLst>
          </p:nvPr>
        </p:nvGraphicFramePr>
        <p:xfrm>
          <a:off x="611560" y="1493901"/>
          <a:ext cx="7848873" cy="4104459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2616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6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6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263">
                <a:tc rowSpan="9">
                  <a:txBody>
                    <a:bodyPr/>
                    <a:lstStyle/>
                    <a:p>
                      <a:r>
                        <a:rPr lang="pt-BR" dirty="0"/>
                        <a:t>LOA</a:t>
                      </a:r>
                    </a:p>
                    <a:p>
                      <a:endParaRPr lang="pt-BR" dirty="0"/>
                    </a:p>
                    <a:p>
                      <a:r>
                        <a:rPr lang="pt-BR" dirty="0"/>
                        <a:t>Orçamento Fiscal</a:t>
                      </a:r>
                      <a:r>
                        <a:rPr lang="pt-BR" baseline="0" dirty="0"/>
                        <a:t> e Seguridade Social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</a:t>
                      </a:r>
                      <a:r>
                        <a:rPr lang="pt-BR" dirty="0"/>
                        <a:t>141.332.326,00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263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SEMOSB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</a:t>
                      </a:r>
                      <a:r>
                        <a:rPr lang="pt-BR" dirty="0"/>
                        <a:t>9.347.193,35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9263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[...]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9263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kern="1200" dirty="0">
                          <a:effectLst/>
                        </a:rPr>
                        <a:t>SEMSA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R$ 2.067.081,99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9263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kern="1200" dirty="0">
                          <a:effectLst/>
                        </a:rPr>
                        <a:t>FMS 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R$ 25.496.362,02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9263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kern="1200" dirty="0" err="1">
                          <a:effectLst/>
                        </a:rPr>
                        <a:t>Sub-Total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R$ 27.563.444,01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9263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[...]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035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Reserva de Contingência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</a:t>
                      </a:r>
                      <a:r>
                        <a:rPr lang="pt-BR" dirty="0"/>
                        <a:t>4.239.000,00</a:t>
                      </a:r>
                    </a:p>
                    <a:p>
                      <a:pPr algn="r"/>
                      <a:r>
                        <a:rPr lang="pt-BR" sz="1400" dirty="0"/>
                        <a:t>(Art. 14º, Parágrafo Único)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9263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SEMED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</a:t>
                      </a:r>
                      <a:r>
                        <a:rPr lang="pt-BR" dirty="0"/>
                        <a:t>66.859.465,72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125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156612"/>
              </p:ext>
            </p:extLst>
          </p:nvPr>
        </p:nvGraphicFramePr>
        <p:xfrm>
          <a:off x="683568" y="1133861"/>
          <a:ext cx="7344816" cy="4221480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 rowSpan="7">
                  <a:txBody>
                    <a:bodyPr/>
                    <a:lstStyle/>
                    <a:p>
                      <a:r>
                        <a:rPr lang="pt-BR" dirty="0"/>
                        <a:t>FMS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R$ 25.496.362,02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kern="1200" dirty="0">
                          <a:effectLst/>
                        </a:rPr>
                        <a:t>Assistência Farmacêutica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R$ 432.992,20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kern="1200" dirty="0">
                          <a:effectLst/>
                        </a:rPr>
                        <a:t>Atenção Básica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R$ 15.360.600,24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kern="1200" dirty="0">
                          <a:effectLst/>
                        </a:rPr>
                        <a:t>Unidades de Saúde (Const., </a:t>
                      </a:r>
                      <a:r>
                        <a:rPr lang="pt-BR" sz="1800" kern="1200" dirty="0" err="1">
                          <a:effectLst/>
                        </a:rPr>
                        <a:t>Ampl</a:t>
                      </a:r>
                      <a:r>
                        <a:rPr lang="pt-BR" sz="1800" kern="1200" dirty="0">
                          <a:effectLst/>
                        </a:rPr>
                        <a:t>., Ref.)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R$ 1.684.905,00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kern="1200" dirty="0">
                          <a:effectLst/>
                        </a:rPr>
                        <a:t>Unidades de Saúde (Reforma e Conservação)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R$ 316.110,00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kern="1200" dirty="0">
                          <a:effectLst/>
                        </a:rPr>
                        <a:t>Vigilância em Saúde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R$ 521.542,36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effectLst/>
                        </a:rPr>
                        <a:t>Assistência Ambulatorial e Emergência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800" kern="1200" dirty="0">
                          <a:effectLst/>
                        </a:rPr>
                        <a:t>R$ 7.180.212,22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395536" y="260648"/>
            <a:ext cx="4769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latin typeface="Arial Black" panose="020B0A04020102020204" pitchFamily="34" charset="0"/>
              </a:rPr>
              <a:t>Políticas de Saúde: Orçamento 2014</a:t>
            </a:r>
          </a:p>
        </p:txBody>
      </p:sp>
    </p:spTree>
    <p:extLst>
      <p:ext uri="{BB962C8B-B14F-4D97-AF65-F5344CB8AC3E}">
        <p14:creationId xmlns:p14="http://schemas.microsoft.com/office/powerpoint/2010/main" val="371125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Arquivos recentes\Imagens\site\Fundo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93847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eta para baixo 4"/>
          <p:cNvSpPr/>
          <p:nvPr/>
        </p:nvSpPr>
        <p:spPr>
          <a:xfrm rot="3414966">
            <a:off x="3400414" y="3350925"/>
            <a:ext cx="360040" cy="1008112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125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Arquivos recentes\Imagens\site\Fundo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4" y="620688"/>
            <a:ext cx="8857456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eta para baixo 2"/>
          <p:cNvSpPr/>
          <p:nvPr/>
        </p:nvSpPr>
        <p:spPr>
          <a:xfrm rot="3414966">
            <a:off x="3904469" y="3068961"/>
            <a:ext cx="360040" cy="1008112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070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Arquivos recentes\Imagens\site\Fundo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94754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eta para baixo 2"/>
          <p:cNvSpPr/>
          <p:nvPr/>
        </p:nvSpPr>
        <p:spPr>
          <a:xfrm rot="3414966">
            <a:off x="5416637" y="2522480"/>
            <a:ext cx="360040" cy="1008112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175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Arquivos recentes\Imagens\site\Fundo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531637"/>
            <a:ext cx="8640960" cy="6160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eta para baixo 4"/>
          <p:cNvSpPr/>
          <p:nvPr/>
        </p:nvSpPr>
        <p:spPr>
          <a:xfrm rot="3414966">
            <a:off x="5632662" y="2743324"/>
            <a:ext cx="360040" cy="1008112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125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6048672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251520" y="3212976"/>
            <a:ext cx="2592288" cy="720080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83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4000" cy="5852257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611739" y="1340768"/>
            <a:ext cx="2592288" cy="449351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/>
          <p:cNvSpPr/>
          <p:nvPr/>
        </p:nvSpPr>
        <p:spPr>
          <a:xfrm>
            <a:off x="1619671" y="2665417"/>
            <a:ext cx="1008113" cy="331535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83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7642"/>
            <a:ext cx="9144000" cy="598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79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294669694"/>
              </p:ext>
            </p:extLst>
          </p:nvPr>
        </p:nvGraphicFramePr>
        <p:xfrm>
          <a:off x="611560" y="908720"/>
          <a:ext cx="813690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ângulo 4"/>
          <p:cNvSpPr/>
          <p:nvPr/>
        </p:nvSpPr>
        <p:spPr>
          <a:xfrm>
            <a:off x="4355976" y="63813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b="1" dirty="0"/>
              <a:t>Resolução 453, de 10 de maio de 2012 – CNS</a:t>
            </a:r>
          </a:p>
        </p:txBody>
      </p:sp>
    </p:spTree>
    <p:extLst>
      <p:ext uri="{BB962C8B-B14F-4D97-AF65-F5344CB8AC3E}">
        <p14:creationId xmlns:p14="http://schemas.microsoft.com/office/powerpoint/2010/main" val="51564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3A5DFD-A332-478E-82E3-0D6D9A902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323A5DFD-A332-478E-82E3-0D6D9A9021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631F8C-D859-4B80-9AC1-84354C110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CD631F8C-D859-4B80-9AC1-84354C1107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AB0650-EDEE-4C39-9739-6D4E672F18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A5AB0650-EDEE-4C39-9739-6D4E672F18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CE92BE-AA1B-4866-B0B7-AF1B482873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E3CE92BE-AA1B-4866-B0B7-AF1B482873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0D0642-FF8C-4B09-8216-E910F874E3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graphicEl>
                                              <a:dgm id="{5C0D0642-FF8C-4B09-8216-E910F874E3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43D1B6-438A-4B06-BA8E-0F92FF0664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7543D1B6-438A-4B06-BA8E-0F92FF0664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87524" y="3773939"/>
            <a:ext cx="83169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DIAS, Solange Gonçalves. Reflexões acerca da participação popular. </a:t>
            </a:r>
            <a:r>
              <a:rPr lang="pt-BR" b="1" dirty="0"/>
              <a:t>Integração, </a:t>
            </a:r>
            <a:r>
              <a:rPr lang="pt-BR" dirty="0"/>
              <a:t>a. 13, n. 48, p. 45-53, jan./mar. 2007.</a:t>
            </a:r>
            <a:br>
              <a:rPr lang="pt-BR" dirty="0"/>
            </a:br>
            <a:endParaRPr lang="pt-BR" dirty="0"/>
          </a:p>
          <a:p>
            <a:r>
              <a:rPr lang="pt-BR" dirty="0"/>
              <a:t>MIRANDA, </a:t>
            </a:r>
            <a:r>
              <a:rPr lang="pt-BR" dirty="0" err="1"/>
              <a:t>Shirle</a:t>
            </a:r>
            <a:r>
              <a:rPr lang="pt-BR" dirty="0"/>
              <a:t> R. M. de; SILVA, Roseane S. B. da; SOUZA, Karla C. N. de. Gestão social no contexto das políticas públicas de saúde: uma reflexão crítica da prática no Sistema Único de Saúde. </a:t>
            </a:r>
            <a:r>
              <a:rPr lang="pt-BR" b="1" dirty="0" err="1"/>
              <a:t>DRd</a:t>
            </a:r>
            <a:r>
              <a:rPr lang="pt-BR" b="1" dirty="0"/>
              <a:t> – Desenvolvimento Regional em debate</a:t>
            </a:r>
            <a:r>
              <a:rPr lang="pt-BR" dirty="0"/>
              <a:t>, ano 3, nº 2, p. 135-153, jul./dez. 2013.</a:t>
            </a:r>
          </a:p>
        </p:txBody>
      </p:sp>
      <p:sp>
        <p:nvSpPr>
          <p:cNvPr id="3" name="Retângulo 2"/>
          <p:cNvSpPr/>
          <p:nvPr/>
        </p:nvSpPr>
        <p:spPr>
          <a:xfrm>
            <a:off x="683568" y="620688"/>
            <a:ext cx="75608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200" b="1" dirty="0"/>
              <a:t>Referências Bibliográficas citadas na Apresentação</a:t>
            </a:r>
          </a:p>
        </p:txBody>
      </p:sp>
      <p:sp>
        <p:nvSpPr>
          <p:cNvPr id="4" name="Retângulo 3"/>
          <p:cNvSpPr/>
          <p:nvPr/>
        </p:nvSpPr>
        <p:spPr>
          <a:xfrm>
            <a:off x="287524" y="1488847"/>
            <a:ext cx="8568952" cy="20621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600" dirty="0"/>
              <a:t>O material utilizado para esta apresentação está disponível no site </a:t>
            </a:r>
            <a:r>
              <a:rPr lang="pt-BR" sz="2000" b="1" dirty="0"/>
              <a:t>CONSCIÊNCIA POLÍTICA</a:t>
            </a:r>
          </a:p>
          <a:p>
            <a:endParaRPr lang="pt-BR" dirty="0"/>
          </a:p>
          <a:p>
            <a:r>
              <a:rPr lang="pt-BR" dirty="0"/>
              <a:t>MEDEIROS, Alexsandro. </a:t>
            </a:r>
            <a:r>
              <a:rPr lang="pt-BR" b="1" dirty="0"/>
              <a:t>Conselhos de Saúde</a:t>
            </a:r>
            <a:r>
              <a:rPr lang="pt-BR" dirty="0"/>
              <a:t> [</a:t>
            </a:r>
            <a:r>
              <a:rPr lang="pt-BR" dirty="0" err="1"/>
              <a:t>on</a:t>
            </a:r>
            <a:r>
              <a:rPr lang="pt-BR" dirty="0"/>
              <a:t> </a:t>
            </a:r>
            <a:r>
              <a:rPr lang="pt-BR" dirty="0" err="1"/>
              <a:t>line</a:t>
            </a:r>
            <a:r>
              <a:rPr lang="pt-BR" dirty="0"/>
              <a:t>], 2014. Disponível em: &lt;</a:t>
            </a:r>
            <a:r>
              <a:rPr lang="pt-BR" dirty="0">
                <a:hlinkClick r:id="rId2"/>
              </a:rPr>
              <a:t>http://www.portalconscienciapolitica.com.br/products/conselhos-de-saude/</a:t>
            </a:r>
            <a:r>
              <a:rPr lang="pt-BR" dirty="0"/>
              <a:t>&gt;.</a:t>
            </a:r>
          </a:p>
          <a:p>
            <a:r>
              <a:rPr lang="pt-BR" dirty="0"/>
              <a:t>____. </a:t>
            </a:r>
            <a:r>
              <a:rPr lang="pt-BR" b="1" dirty="0"/>
              <a:t>Conselho Municipal de Saúde de Parintins/AM</a:t>
            </a:r>
            <a:r>
              <a:rPr lang="pt-BR" dirty="0"/>
              <a:t> [</a:t>
            </a:r>
            <a:r>
              <a:rPr lang="pt-BR" dirty="0" err="1"/>
              <a:t>on</a:t>
            </a:r>
            <a:r>
              <a:rPr lang="pt-BR" dirty="0"/>
              <a:t> </a:t>
            </a:r>
            <a:r>
              <a:rPr lang="pt-BR" dirty="0" err="1"/>
              <a:t>line</a:t>
            </a:r>
            <a:r>
              <a:rPr lang="pt-BR" dirty="0"/>
              <a:t>]. Disponível em: &lt;</a:t>
            </a:r>
            <a:r>
              <a:rPr lang="pt-BR" dirty="0">
                <a:hlinkClick r:id="rId3"/>
              </a:rPr>
              <a:t>http://www.portalconscienciapolitica.com.br/products/conselho-municipal-de-saude-de-parintins/</a:t>
            </a:r>
            <a:r>
              <a:rPr lang="pt-BR" dirty="0"/>
              <a:t>&gt;.</a:t>
            </a:r>
          </a:p>
        </p:txBody>
      </p:sp>
    </p:spTree>
    <p:extLst>
      <p:ext uri="{BB962C8B-B14F-4D97-AF65-F5344CB8AC3E}">
        <p14:creationId xmlns:p14="http://schemas.microsoft.com/office/powerpoint/2010/main" val="295298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740156462"/>
              </p:ext>
            </p:extLst>
          </p:nvPr>
        </p:nvGraphicFramePr>
        <p:xfrm>
          <a:off x="611560" y="908720"/>
          <a:ext cx="813690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ângulo 4"/>
          <p:cNvSpPr/>
          <p:nvPr/>
        </p:nvSpPr>
        <p:spPr>
          <a:xfrm>
            <a:off x="4355976" y="63813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b="1" dirty="0"/>
              <a:t>Resolução 453, de 10 de maio de 2012 – CNS</a:t>
            </a:r>
          </a:p>
        </p:txBody>
      </p:sp>
      <p:pic>
        <p:nvPicPr>
          <p:cNvPr id="6" name="Picture 2" descr="D:\Arquivos recentes\Imagens\Composição Paritária dos Conselhos 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67"/>
          <a:stretch/>
        </p:blipFill>
        <p:spPr bwMode="auto">
          <a:xfrm>
            <a:off x="2267744" y="379405"/>
            <a:ext cx="6660232" cy="474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3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327361215"/>
              </p:ext>
            </p:extLst>
          </p:nvPr>
        </p:nvGraphicFramePr>
        <p:xfrm>
          <a:off x="611560" y="908720"/>
          <a:ext cx="813690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ângulo 4"/>
          <p:cNvSpPr/>
          <p:nvPr/>
        </p:nvSpPr>
        <p:spPr>
          <a:xfrm>
            <a:off x="4355976" y="63813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b="1" dirty="0"/>
              <a:t>Resolução 453, de 10 de maio de 2012 – CNS</a:t>
            </a:r>
          </a:p>
        </p:txBody>
      </p:sp>
    </p:spTree>
    <p:extLst>
      <p:ext uri="{BB962C8B-B14F-4D97-AF65-F5344CB8AC3E}">
        <p14:creationId xmlns:p14="http://schemas.microsoft.com/office/powerpoint/2010/main" val="255066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3A5DFD-A332-478E-82E3-0D6D9A902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323A5DFD-A332-478E-82E3-0D6D9A9021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631F8C-D859-4B80-9AC1-84354C110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CD631F8C-D859-4B80-9AC1-84354C1107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CE92BE-AA1B-4866-B0B7-AF1B482873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E3CE92BE-AA1B-4866-B0B7-AF1B482873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0D0642-FF8C-4B09-8216-E910F874E3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5C0D0642-FF8C-4B09-8216-E910F874E3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95535" y="404664"/>
            <a:ext cx="6062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latin typeface="Algerian" panose="04020705040A02060702" pitchFamily="82" charset="0"/>
              </a:rPr>
              <a:t>Competência dos Conselhos de Saúde</a:t>
            </a: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80314663"/>
              </p:ext>
            </p:extLst>
          </p:nvPr>
        </p:nvGraphicFramePr>
        <p:xfrm>
          <a:off x="611560" y="1340768"/>
          <a:ext cx="784887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382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0C1D34-D269-4919-90ED-67B987847F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650C1D34-D269-4919-90ED-67B987847F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217FB93-E962-4FC3-A535-512B9CC83F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>
                                            <p:graphicEl>
                                              <a:dgm id="{D217FB93-E962-4FC3-A535-512B9CC83F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8BDE73-8415-4EDC-AA1D-3CEFF63D63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008BDE73-8415-4EDC-AA1D-3CEFF63D63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FD5E60C-32C0-4D61-A8BB-8A0978E0AA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>
                                            <p:graphicEl>
                                              <a:dgm id="{6FD5E60C-32C0-4D61-A8BB-8A0978E0AA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6245D5D-C51C-438B-AE2F-47CB6D6E3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F6245D5D-C51C-438B-AE2F-47CB6D6E3D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370D5E6-4318-4E04-A480-9DE4C8FE12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>
                                            <p:graphicEl>
                                              <a:dgm id="{E370D5E6-4318-4E04-A480-9DE4C8FE12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95535" y="404664"/>
            <a:ext cx="6062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latin typeface="Algerian" panose="04020705040A02060702" pitchFamily="82" charset="0"/>
              </a:rPr>
              <a:t>Competência dos Conselhos de Saúde</a:t>
            </a: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241418654"/>
              </p:ext>
            </p:extLst>
          </p:nvPr>
        </p:nvGraphicFramePr>
        <p:xfrm>
          <a:off x="395535" y="1052736"/>
          <a:ext cx="8136905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531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0C1D34-D269-4919-90ED-67B987847F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650C1D34-D269-4919-90ED-67B987847F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217FB93-E962-4FC3-A535-512B9CC83F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>
                                            <p:graphicEl>
                                              <a:dgm id="{D217FB93-E962-4FC3-A535-512B9CC83F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8BDE73-8415-4EDC-AA1D-3CEFF63D63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008BDE73-8415-4EDC-AA1D-3CEFF63D63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FD5E60C-32C0-4D61-A8BB-8A0978E0AA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>
                                            <p:graphicEl>
                                              <a:dgm id="{6FD5E60C-32C0-4D61-A8BB-8A0978E0AA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6245D5D-C51C-438B-AE2F-47CB6D6E3D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F6245D5D-C51C-438B-AE2F-47CB6D6E3D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370D5E6-4318-4E04-A480-9DE4C8FE12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>
                                            <p:graphicEl>
                                              <a:dgm id="{E370D5E6-4318-4E04-A480-9DE4C8FE12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395536" y="476672"/>
            <a:ext cx="79208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b="1" dirty="0">
                <a:solidFill>
                  <a:srgbClr val="FF0000"/>
                </a:solidFill>
              </a:rPr>
              <a:t>Lei Complementar 8.142 de 28 de dezembro de 1990</a:t>
            </a:r>
          </a:p>
          <a:p>
            <a:pPr algn="just"/>
            <a:r>
              <a:rPr lang="pt-BR" sz="2200" dirty="0"/>
              <a:t>dispõe sobre a participação da comunidade na gestão do Sistema Único de Saúde - SUS e sobre as transferências intergovernamentais de recursos financeiros na área da saúde</a:t>
            </a:r>
          </a:p>
        </p:txBody>
      </p:sp>
      <p:sp>
        <p:nvSpPr>
          <p:cNvPr id="4" name="Retângulo 3"/>
          <p:cNvSpPr/>
          <p:nvPr/>
        </p:nvSpPr>
        <p:spPr>
          <a:xfrm>
            <a:off x="395536" y="2413338"/>
            <a:ext cx="79208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/>
              <a:t>Através da Lei 8.142/90 os Conselhos de Saúde assumem um papel protagonista na atuação, planejamento e controle da execução de políticas públicas de saúde.</a:t>
            </a:r>
          </a:p>
        </p:txBody>
      </p:sp>
      <p:sp>
        <p:nvSpPr>
          <p:cNvPr id="5" name="Retângulo 4"/>
          <p:cNvSpPr/>
          <p:nvPr/>
        </p:nvSpPr>
        <p:spPr>
          <a:xfrm>
            <a:off x="395536" y="3933056"/>
            <a:ext cx="792088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/>
              <a:t>“[...] os conselhos de saúde se tornaram fóruns democráticos de inclusão e gestão social. A população, sob a perspectiva da participação popular, adquire a condição de sujeito da política de saúde a medida que se torna o agente ativo da sua produção” (MIRANDA; SILVA; SOUZA, 2013, p. 141).</a:t>
            </a:r>
          </a:p>
        </p:txBody>
      </p:sp>
    </p:spTree>
    <p:extLst>
      <p:ext uri="{BB962C8B-B14F-4D97-AF65-F5344CB8AC3E}">
        <p14:creationId xmlns:p14="http://schemas.microsoft.com/office/powerpoint/2010/main" val="421984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899592" y="764704"/>
            <a:ext cx="712879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/>
              <a:t>Neste atual contexto democrático de participação popular, os cidadãos e cidadãs não são apenas sujeitos passivos de direitos e deveres, mas participantes ativos do processo democrático (DIAS, 2007). O exercício da cidadania se estende para além do processo eleitoral, mobilizando a sociedade em torno da conquista, ampliação e efetivação dos direitos constitucionais.</a:t>
            </a:r>
          </a:p>
        </p:txBody>
      </p:sp>
    </p:spTree>
    <p:extLst>
      <p:ext uri="{BB962C8B-B14F-4D97-AF65-F5344CB8AC3E}">
        <p14:creationId xmlns:p14="http://schemas.microsoft.com/office/powerpoint/2010/main" val="296123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 rot="19336663">
            <a:off x="696767" y="2311389"/>
            <a:ext cx="65967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Estudo de Caso</a:t>
            </a:r>
          </a:p>
          <a:p>
            <a:pPr algn="ctr"/>
            <a:r>
              <a:rPr lang="pt-BR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Conselho Municipal de Saúde</a:t>
            </a:r>
          </a:p>
          <a:p>
            <a:pPr algn="ctr"/>
            <a:r>
              <a:rPr lang="pt-BR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Parintins/AM</a:t>
            </a:r>
          </a:p>
        </p:txBody>
      </p:sp>
    </p:spTree>
    <p:extLst>
      <p:ext uri="{BB962C8B-B14F-4D97-AF65-F5344CB8AC3E}">
        <p14:creationId xmlns:p14="http://schemas.microsoft.com/office/powerpoint/2010/main" val="17251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943</Words>
  <Application>Microsoft Office PowerPoint</Application>
  <PresentationFormat>Apresentação na tela (4:3)</PresentationFormat>
  <Paragraphs>99</Paragraphs>
  <Slides>20</Slides>
  <Notes>10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6" baseType="lpstr">
      <vt:lpstr>Algerian</vt:lpstr>
      <vt:lpstr>Arial</vt:lpstr>
      <vt:lpstr>Arial Black</vt:lpstr>
      <vt:lpstr>Calibri</vt:lpstr>
      <vt:lpstr>Comic Sans MS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Alexsandro</dc:creator>
  <cp:lastModifiedBy>Alexsandro Medeiros</cp:lastModifiedBy>
  <cp:revision>49</cp:revision>
  <dcterms:created xsi:type="dcterms:W3CDTF">2014-04-21T14:23:20Z</dcterms:created>
  <dcterms:modified xsi:type="dcterms:W3CDTF">2016-09-20T23:54:12Z</dcterms:modified>
</cp:coreProperties>
</file>