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7" r:id="rId5"/>
    <p:sldId id="283" r:id="rId6"/>
    <p:sldId id="274" r:id="rId7"/>
    <p:sldId id="276" r:id="rId8"/>
    <p:sldId id="279" r:id="rId9"/>
    <p:sldId id="259" r:id="rId10"/>
    <p:sldId id="272" r:id="rId11"/>
    <p:sldId id="262" r:id="rId12"/>
    <p:sldId id="263" r:id="rId13"/>
    <p:sldId id="282" r:id="rId14"/>
    <p:sldId id="284" r:id="rId15"/>
    <p:sldId id="281" r:id="rId16"/>
    <p:sldId id="285" r:id="rId17"/>
    <p:sldId id="264" r:id="rId18"/>
    <p:sldId id="265" r:id="rId19"/>
    <p:sldId id="280" r:id="rId20"/>
    <p:sldId id="266" r:id="rId21"/>
    <p:sldId id="267" r:id="rId2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88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image" Target="../media/image3.jp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" Target="../slides/slide21.xml"/><Relationship Id="rId1" Type="http://schemas.openxmlformats.org/officeDocument/2006/relationships/slide" Target="../slides/slide20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image" Target="../media/image3.jp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image" Target="../media/image5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879243-A687-4046-BA77-FD7CC6A1535D}" type="doc">
      <dgm:prSet loTypeId="urn:microsoft.com/office/officeart/2005/8/layout/hierarchy4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7D56DC76-D953-4938-AA61-7738B94921A3}">
      <dgm:prSet phldrT="[Texto]"/>
      <dgm:spPr/>
      <dgm:t>
        <a:bodyPr/>
        <a:lstStyle/>
        <a:p>
          <a:r>
            <a:rPr lang="pt-BR" dirty="0"/>
            <a:t>Alguns aspectos chaves da Democracia Deliberativa</a:t>
          </a:r>
        </a:p>
      </dgm:t>
    </dgm:pt>
    <dgm:pt modelId="{6F86CB95-D79A-464D-9655-C336F469F57B}" type="parTrans" cxnId="{B173B98C-23F0-429C-A609-6BEC3AB88E28}">
      <dgm:prSet/>
      <dgm:spPr/>
      <dgm:t>
        <a:bodyPr/>
        <a:lstStyle/>
        <a:p>
          <a:endParaRPr lang="pt-BR"/>
        </a:p>
      </dgm:t>
    </dgm:pt>
    <dgm:pt modelId="{8F9DC0D9-B2E3-40F4-A984-39ADE2A09F2B}" type="sibTrans" cxnId="{B173B98C-23F0-429C-A609-6BEC3AB88E28}">
      <dgm:prSet/>
      <dgm:spPr/>
      <dgm:t>
        <a:bodyPr/>
        <a:lstStyle/>
        <a:p>
          <a:endParaRPr lang="pt-BR"/>
        </a:p>
      </dgm:t>
    </dgm:pt>
    <dgm:pt modelId="{74503FCD-F83A-4A3B-A8BD-9BD55FEA042C}">
      <dgm:prSet phldrT="[Texto]"/>
      <dgm:spPr>
        <a:solidFill>
          <a:schemeClr val="accent3"/>
        </a:solidFill>
      </dgm:spPr>
      <dgm:t>
        <a:bodyPr/>
        <a:lstStyle/>
        <a:p>
          <a:r>
            <a:rPr lang="pt-BR" dirty="0"/>
            <a:t>Cidadão como ator político</a:t>
          </a:r>
        </a:p>
      </dgm:t>
    </dgm:pt>
    <dgm:pt modelId="{8EA69FD8-59CB-4006-8483-1E1369F223CE}" type="parTrans" cxnId="{F2999191-2A6F-4575-8D14-DB9B8DCF1F8A}">
      <dgm:prSet/>
      <dgm:spPr/>
      <dgm:t>
        <a:bodyPr/>
        <a:lstStyle/>
        <a:p>
          <a:endParaRPr lang="pt-BR"/>
        </a:p>
      </dgm:t>
    </dgm:pt>
    <dgm:pt modelId="{E31C36DF-1929-4D3D-8903-6F831F5218CC}" type="sibTrans" cxnId="{F2999191-2A6F-4575-8D14-DB9B8DCF1F8A}">
      <dgm:prSet/>
      <dgm:spPr/>
      <dgm:t>
        <a:bodyPr/>
        <a:lstStyle/>
        <a:p>
          <a:endParaRPr lang="pt-BR"/>
        </a:p>
      </dgm:t>
    </dgm:pt>
    <dgm:pt modelId="{47D05C9F-E95A-4758-BAB8-0D44A720A455}">
      <dgm:prSet phldrT="[Texto]"/>
      <dgm:spPr>
        <a:solidFill>
          <a:schemeClr val="accent3"/>
        </a:solidFill>
      </dgm:spPr>
      <dgm:t>
        <a:bodyPr/>
        <a:lstStyle/>
        <a:p>
          <a:r>
            <a:rPr lang="pt-BR" dirty="0"/>
            <a:t>Redefine o conceito de comunidade e cidadania</a:t>
          </a:r>
        </a:p>
      </dgm:t>
    </dgm:pt>
    <dgm:pt modelId="{DCD7C0CA-0D3F-43D2-AEF7-8A81EE3048CF}" type="parTrans" cxnId="{5A484C14-1B6B-4EAC-878A-E9A7731E0CFA}">
      <dgm:prSet/>
      <dgm:spPr/>
      <dgm:t>
        <a:bodyPr/>
        <a:lstStyle/>
        <a:p>
          <a:endParaRPr lang="pt-BR"/>
        </a:p>
      </dgm:t>
    </dgm:pt>
    <dgm:pt modelId="{0C8498D0-DB46-4791-8180-E3D7253C0D89}" type="sibTrans" cxnId="{5A484C14-1B6B-4EAC-878A-E9A7731E0CFA}">
      <dgm:prSet/>
      <dgm:spPr/>
      <dgm:t>
        <a:bodyPr/>
        <a:lstStyle/>
        <a:p>
          <a:endParaRPr lang="pt-BR"/>
        </a:p>
      </dgm:t>
    </dgm:pt>
    <dgm:pt modelId="{D113441E-AD5E-4E4D-9E87-6CD073C11BD5}">
      <dgm:prSet phldrT="[Texto]"/>
      <dgm:spPr>
        <a:solidFill>
          <a:schemeClr val="accent3"/>
        </a:solidFill>
      </dgm:spPr>
      <dgm:t>
        <a:bodyPr/>
        <a:lstStyle/>
        <a:p>
          <a:r>
            <a:rPr lang="pt-BR" dirty="0"/>
            <a:t>Desenvolve uma ação coletiva responsável</a:t>
          </a:r>
        </a:p>
      </dgm:t>
    </dgm:pt>
    <dgm:pt modelId="{6B91E372-A4AA-4D3B-AAB3-48C2245B621E}" type="parTrans" cxnId="{D396100E-D536-4FF0-8067-7305EF6414A1}">
      <dgm:prSet/>
      <dgm:spPr/>
      <dgm:t>
        <a:bodyPr/>
        <a:lstStyle/>
        <a:p>
          <a:endParaRPr lang="pt-BR"/>
        </a:p>
      </dgm:t>
    </dgm:pt>
    <dgm:pt modelId="{050AB6FC-13E4-4E81-9B39-FBE25C34978E}" type="sibTrans" cxnId="{D396100E-D536-4FF0-8067-7305EF6414A1}">
      <dgm:prSet/>
      <dgm:spPr/>
      <dgm:t>
        <a:bodyPr/>
        <a:lstStyle/>
        <a:p>
          <a:endParaRPr lang="pt-BR"/>
        </a:p>
      </dgm:t>
    </dgm:pt>
    <dgm:pt modelId="{12130EEB-BC6B-4B2E-A12E-9C6FEEA1D246}">
      <dgm:prSet phldrT="[Texto]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6"/>
        </a:solidFill>
        <a:ln>
          <a:noFill/>
        </a:ln>
      </dgm:spPr>
      <dgm:t>
        <a:bodyPr/>
        <a:lstStyle/>
        <a:p>
          <a:r>
            <a:rPr lang="pt-BR" dirty="0"/>
            <a:t>Uso racional da capacidade do juízo</a:t>
          </a:r>
        </a:p>
      </dgm:t>
    </dgm:pt>
    <dgm:pt modelId="{C38CDCA1-00DB-4D67-BE08-D72E731B712D}" type="parTrans" cxnId="{9FB9CBA9-D22B-467E-92AD-72A510047C99}">
      <dgm:prSet/>
      <dgm:spPr/>
      <dgm:t>
        <a:bodyPr/>
        <a:lstStyle/>
        <a:p>
          <a:endParaRPr lang="pt-BR"/>
        </a:p>
      </dgm:t>
    </dgm:pt>
    <dgm:pt modelId="{2FEAA363-9EC5-4391-866A-1C44791CAD1E}" type="sibTrans" cxnId="{9FB9CBA9-D22B-467E-92AD-72A510047C99}">
      <dgm:prSet/>
      <dgm:spPr/>
      <dgm:t>
        <a:bodyPr/>
        <a:lstStyle/>
        <a:p>
          <a:endParaRPr lang="pt-BR"/>
        </a:p>
      </dgm:t>
    </dgm:pt>
    <dgm:pt modelId="{AABCF7DA-A0F6-47CE-8398-7BFBC5E130D9}">
      <dgm:prSet phldrT="[Texto]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6"/>
        </a:solidFill>
        <a:ln>
          <a:noFill/>
        </a:ln>
      </dgm:spPr>
      <dgm:t>
        <a:bodyPr/>
        <a:lstStyle/>
        <a:p>
          <a:r>
            <a:rPr lang="pt-BR" dirty="0"/>
            <a:t>Pensar com um objetivo ou propósito determinado</a:t>
          </a:r>
        </a:p>
      </dgm:t>
    </dgm:pt>
    <dgm:pt modelId="{B6DC3B81-2A05-48A3-A4FF-3EDAF60DA2C5}" type="parTrans" cxnId="{F0CFFFFE-DC75-4F45-83C5-08D3215A7F00}">
      <dgm:prSet/>
      <dgm:spPr/>
      <dgm:t>
        <a:bodyPr/>
        <a:lstStyle/>
        <a:p>
          <a:endParaRPr lang="pt-BR"/>
        </a:p>
      </dgm:t>
    </dgm:pt>
    <dgm:pt modelId="{BDE04D71-7FF4-4C71-B072-EDDA82DF0F03}" type="sibTrans" cxnId="{F0CFFFFE-DC75-4F45-83C5-08D3215A7F00}">
      <dgm:prSet/>
      <dgm:spPr/>
      <dgm:t>
        <a:bodyPr/>
        <a:lstStyle/>
        <a:p>
          <a:endParaRPr lang="pt-BR"/>
        </a:p>
      </dgm:t>
    </dgm:pt>
    <dgm:pt modelId="{2C7FF406-5A93-45EE-B0BF-BF222D2B946B}" type="pres">
      <dgm:prSet presAssocID="{24879243-A687-4046-BA77-FD7CC6A1535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A8AD25B-A978-43D7-BF5A-1565FAAE8EF2}" type="pres">
      <dgm:prSet presAssocID="{7D56DC76-D953-4938-AA61-7738B94921A3}" presName="vertOne" presStyleCnt="0"/>
      <dgm:spPr/>
    </dgm:pt>
    <dgm:pt modelId="{2C25BDE0-FE8A-43C0-A7B2-AF7C199B590B}" type="pres">
      <dgm:prSet presAssocID="{7D56DC76-D953-4938-AA61-7738B94921A3}" presName="txOne" presStyleLbl="node0" presStyleIdx="0" presStyleCnt="1">
        <dgm:presLayoutVars>
          <dgm:chPref val="3"/>
        </dgm:presLayoutVars>
      </dgm:prSet>
      <dgm:spPr/>
    </dgm:pt>
    <dgm:pt modelId="{EC6936CE-FF19-410A-9DDF-149FF7FA1698}" type="pres">
      <dgm:prSet presAssocID="{7D56DC76-D953-4938-AA61-7738B94921A3}" presName="parTransOne" presStyleCnt="0"/>
      <dgm:spPr/>
    </dgm:pt>
    <dgm:pt modelId="{39511DFA-547E-4C0A-83E9-34D73ED65075}" type="pres">
      <dgm:prSet presAssocID="{7D56DC76-D953-4938-AA61-7738B94921A3}" presName="horzOne" presStyleCnt="0"/>
      <dgm:spPr/>
    </dgm:pt>
    <dgm:pt modelId="{B8DDCFE9-8C0F-400A-9AFC-DA00DB3DA1DF}" type="pres">
      <dgm:prSet presAssocID="{74503FCD-F83A-4A3B-A8BD-9BD55FEA042C}" presName="vertTwo" presStyleCnt="0"/>
      <dgm:spPr/>
    </dgm:pt>
    <dgm:pt modelId="{A8745673-17CF-4EF7-A149-918A5F2763CE}" type="pres">
      <dgm:prSet presAssocID="{74503FCD-F83A-4A3B-A8BD-9BD55FEA042C}" presName="txTwo" presStyleLbl="node2" presStyleIdx="0" presStyleCnt="2">
        <dgm:presLayoutVars>
          <dgm:chPref val="3"/>
        </dgm:presLayoutVars>
      </dgm:prSet>
      <dgm:spPr/>
    </dgm:pt>
    <dgm:pt modelId="{5A4D2BCC-F7D9-406C-8D01-576ED6F1CAB1}" type="pres">
      <dgm:prSet presAssocID="{74503FCD-F83A-4A3B-A8BD-9BD55FEA042C}" presName="parTransTwo" presStyleCnt="0"/>
      <dgm:spPr/>
    </dgm:pt>
    <dgm:pt modelId="{FB364AE3-2845-487E-AEDE-D3F2075C24B0}" type="pres">
      <dgm:prSet presAssocID="{74503FCD-F83A-4A3B-A8BD-9BD55FEA042C}" presName="horzTwo" presStyleCnt="0"/>
      <dgm:spPr/>
    </dgm:pt>
    <dgm:pt modelId="{68E3C854-1A99-4AB0-8C3D-9BB5C4D879D3}" type="pres">
      <dgm:prSet presAssocID="{47D05C9F-E95A-4758-BAB8-0D44A720A455}" presName="vertThree" presStyleCnt="0"/>
      <dgm:spPr/>
    </dgm:pt>
    <dgm:pt modelId="{98CFB87C-01E3-409F-A837-EE1D91533F29}" type="pres">
      <dgm:prSet presAssocID="{47D05C9F-E95A-4758-BAB8-0D44A720A455}" presName="txThree" presStyleLbl="node3" presStyleIdx="0" presStyleCnt="3">
        <dgm:presLayoutVars>
          <dgm:chPref val="3"/>
        </dgm:presLayoutVars>
      </dgm:prSet>
      <dgm:spPr/>
    </dgm:pt>
    <dgm:pt modelId="{42E03833-4295-4B59-99FC-4313CDF25188}" type="pres">
      <dgm:prSet presAssocID="{47D05C9F-E95A-4758-BAB8-0D44A720A455}" presName="horzThree" presStyleCnt="0"/>
      <dgm:spPr/>
    </dgm:pt>
    <dgm:pt modelId="{5170126A-7569-44B0-8AAA-18FF0A71181F}" type="pres">
      <dgm:prSet presAssocID="{0C8498D0-DB46-4791-8180-E3D7253C0D89}" presName="sibSpaceThree" presStyleCnt="0"/>
      <dgm:spPr/>
    </dgm:pt>
    <dgm:pt modelId="{74C76C51-85CB-47B0-B5E6-57BC092FAA00}" type="pres">
      <dgm:prSet presAssocID="{D113441E-AD5E-4E4D-9E87-6CD073C11BD5}" presName="vertThree" presStyleCnt="0"/>
      <dgm:spPr/>
    </dgm:pt>
    <dgm:pt modelId="{594384FC-7DEA-4BA4-AE25-D175F7C79284}" type="pres">
      <dgm:prSet presAssocID="{D113441E-AD5E-4E4D-9E87-6CD073C11BD5}" presName="txThree" presStyleLbl="node3" presStyleIdx="1" presStyleCnt="3">
        <dgm:presLayoutVars>
          <dgm:chPref val="3"/>
        </dgm:presLayoutVars>
      </dgm:prSet>
      <dgm:spPr/>
    </dgm:pt>
    <dgm:pt modelId="{07682A3C-D748-4F07-B66F-B2906D5515CD}" type="pres">
      <dgm:prSet presAssocID="{D113441E-AD5E-4E4D-9E87-6CD073C11BD5}" presName="horzThree" presStyleCnt="0"/>
      <dgm:spPr/>
    </dgm:pt>
    <dgm:pt modelId="{668A8622-D73F-4EA5-9C65-BE38CD7D59E8}" type="pres">
      <dgm:prSet presAssocID="{E31C36DF-1929-4D3D-8903-6F831F5218CC}" presName="sibSpaceTwo" presStyleCnt="0"/>
      <dgm:spPr/>
    </dgm:pt>
    <dgm:pt modelId="{E2774B28-9B62-4C89-840D-2E96661EB6C3}" type="pres">
      <dgm:prSet presAssocID="{12130EEB-BC6B-4B2E-A12E-9C6FEEA1D246}" presName="vertTwo" presStyleCnt="0"/>
      <dgm:spPr/>
    </dgm:pt>
    <dgm:pt modelId="{1DB4829A-B9CB-4364-A6A2-CD8EC7A9ADC1}" type="pres">
      <dgm:prSet presAssocID="{12130EEB-BC6B-4B2E-A12E-9C6FEEA1D246}" presName="txTwo" presStyleLbl="node2" presStyleIdx="1" presStyleCnt="2">
        <dgm:presLayoutVars>
          <dgm:chPref val="3"/>
        </dgm:presLayoutVars>
      </dgm:prSet>
      <dgm:spPr/>
    </dgm:pt>
    <dgm:pt modelId="{B97F8C27-C745-4BDB-8A3B-21E96E67B59A}" type="pres">
      <dgm:prSet presAssocID="{12130EEB-BC6B-4B2E-A12E-9C6FEEA1D246}" presName="parTransTwo" presStyleCnt="0"/>
      <dgm:spPr/>
    </dgm:pt>
    <dgm:pt modelId="{B56B24C5-0698-43E3-81A1-727A2DC9469F}" type="pres">
      <dgm:prSet presAssocID="{12130EEB-BC6B-4B2E-A12E-9C6FEEA1D246}" presName="horzTwo" presStyleCnt="0"/>
      <dgm:spPr/>
    </dgm:pt>
    <dgm:pt modelId="{2D3917CD-19DE-47EA-AE6E-B18A3849CCBA}" type="pres">
      <dgm:prSet presAssocID="{AABCF7DA-A0F6-47CE-8398-7BFBC5E130D9}" presName="vertThree" presStyleCnt="0"/>
      <dgm:spPr/>
    </dgm:pt>
    <dgm:pt modelId="{750D8F7E-E1E7-4415-96EB-74A82A1B6A0A}" type="pres">
      <dgm:prSet presAssocID="{AABCF7DA-A0F6-47CE-8398-7BFBC5E130D9}" presName="txThree" presStyleLbl="node3" presStyleIdx="2" presStyleCnt="3">
        <dgm:presLayoutVars>
          <dgm:chPref val="3"/>
        </dgm:presLayoutVars>
      </dgm:prSet>
      <dgm:spPr/>
    </dgm:pt>
    <dgm:pt modelId="{D895AD39-40EF-4291-89C2-EC253D6A1CD7}" type="pres">
      <dgm:prSet presAssocID="{AABCF7DA-A0F6-47CE-8398-7BFBC5E130D9}" presName="horzThree" presStyleCnt="0"/>
      <dgm:spPr/>
    </dgm:pt>
  </dgm:ptLst>
  <dgm:cxnLst>
    <dgm:cxn modelId="{9FB9CBA9-D22B-467E-92AD-72A510047C99}" srcId="{7D56DC76-D953-4938-AA61-7738B94921A3}" destId="{12130EEB-BC6B-4B2E-A12E-9C6FEEA1D246}" srcOrd="1" destOrd="0" parTransId="{C38CDCA1-00DB-4D67-BE08-D72E731B712D}" sibTransId="{2FEAA363-9EC5-4391-866A-1C44791CAD1E}"/>
    <dgm:cxn modelId="{D396100E-D536-4FF0-8067-7305EF6414A1}" srcId="{74503FCD-F83A-4A3B-A8BD-9BD55FEA042C}" destId="{D113441E-AD5E-4E4D-9E87-6CD073C11BD5}" srcOrd="1" destOrd="0" parTransId="{6B91E372-A4AA-4D3B-AAB3-48C2245B621E}" sibTransId="{050AB6FC-13E4-4E81-9B39-FBE25C34978E}"/>
    <dgm:cxn modelId="{B173B98C-23F0-429C-A609-6BEC3AB88E28}" srcId="{24879243-A687-4046-BA77-FD7CC6A1535D}" destId="{7D56DC76-D953-4938-AA61-7738B94921A3}" srcOrd="0" destOrd="0" parTransId="{6F86CB95-D79A-464D-9655-C336F469F57B}" sibTransId="{8F9DC0D9-B2E3-40F4-A984-39ADE2A09F2B}"/>
    <dgm:cxn modelId="{1AAEFC78-72C8-4841-B9DF-EEF929FE3E92}" type="presOf" srcId="{74503FCD-F83A-4A3B-A8BD-9BD55FEA042C}" destId="{A8745673-17CF-4EF7-A149-918A5F2763CE}" srcOrd="0" destOrd="0" presId="urn:microsoft.com/office/officeart/2005/8/layout/hierarchy4"/>
    <dgm:cxn modelId="{F0CFFFFE-DC75-4F45-83C5-08D3215A7F00}" srcId="{12130EEB-BC6B-4B2E-A12E-9C6FEEA1D246}" destId="{AABCF7DA-A0F6-47CE-8398-7BFBC5E130D9}" srcOrd="0" destOrd="0" parTransId="{B6DC3B81-2A05-48A3-A4FF-3EDAF60DA2C5}" sibTransId="{BDE04D71-7FF4-4C71-B072-EDDA82DF0F03}"/>
    <dgm:cxn modelId="{F79370B6-E416-4D8C-8263-F82EFB513C13}" type="presOf" srcId="{47D05C9F-E95A-4758-BAB8-0D44A720A455}" destId="{98CFB87C-01E3-409F-A837-EE1D91533F29}" srcOrd="0" destOrd="0" presId="urn:microsoft.com/office/officeart/2005/8/layout/hierarchy4"/>
    <dgm:cxn modelId="{0F621594-D693-4E00-9259-CCE3DC818B2E}" type="presOf" srcId="{7D56DC76-D953-4938-AA61-7738B94921A3}" destId="{2C25BDE0-FE8A-43C0-A7B2-AF7C199B590B}" srcOrd="0" destOrd="0" presId="urn:microsoft.com/office/officeart/2005/8/layout/hierarchy4"/>
    <dgm:cxn modelId="{F2999191-2A6F-4575-8D14-DB9B8DCF1F8A}" srcId="{7D56DC76-D953-4938-AA61-7738B94921A3}" destId="{74503FCD-F83A-4A3B-A8BD-9BD55FEA042C}" srcOrd="0" destOrd="0" parTransId="{8EA69FD8-59CB-4006-8483-1E1369F223CE}" sibTransId="{E31C36DF-1929-4D3D-8903-6F831F5218CC}"/>
    <dgm:cxn modelId="{5A484C14-1B6B-4EAC-878A-E9A7731E0CFA}" srcId="{74503FCD-F83A-4A3B-A8BD-9BD55FEA042C}" destId="{47D05C9F-E95A-4758-BAB8-0D44A720A455}" srcOrd="0" destOrd="0" parTransId="{DCD7C0CA-0D3F-43D2-AEF7-8A81EE3048CF}" sibTransId="{0C8498D0-DB46-4791-8180-E3D7253C0D89}"/>
    <dgm:cxn modelId="{ABFDB46D-E61E-4D54-88AA-AE8F62A57A50}" type="presOf" srcId="{12130EEB-BC6B-4B2E-A12E-9C6FEEA1D246}" destId="{1DB4829A-B9CB-4364-A6A2-CD8EC7A9ADC1}" srcOrd="0" destOrd="0" presId="urn:microsoft.com/office/officeart/2005/8/layout/hierarchy4"/>
    <dgm:cxn modelId="{0CECE82B-BECB-4C6A-9E81-B44EE9C8E2AF}" type="presOf" srcId="{D113441E-AD5E-4E4D-9E87-6CD073C11BD5}" destId="{594384FC-7DEA-4BA4-AE25-D175F7C79284}" srcOrd="0" destOrd="0" presId="urn:microsoft.com/office/officeart/2005/8/layout/hierarchy4"/>
    <dgm:cxn modelId="{CC823811-0B10-41E3-B50F-14193DCF005B}" type="presOf" srcId="{AABCF7DA-A0F6-47CE-8398-7BFBC5E130D9}" destId="{750D8F7E-E1E7-4415-96EB-74A82A1B6A0A}" srcOrd="0" destOrd="0" presId="urn:microsoft.com/office/officeart/2005/8/layout/hierarchy4"/>
    <dgm:cxn modelId="{74D6F706-57DC-48FF-9214-55CD900DFAB6}" type="presOf" srcId="{24879243-A687-4046-BA77-FD7CC6A1535D}" destId="{2C7FF406-5A93-45EE-B0BF-BF222D2B946B}" srcOrd="0" destOrd="0" presId="urn:microsoft.com/office/officeart/2005/8/layout/hierarchy4"/>
    <dgm:cxn modelId="{68BD8F30-6E6B-4250-97A6-C647D4A8D9AF}" type="presParOf" srcId="{2C7FF406-5A93-45EE-B0BF-BF222D2B946B}" destId="{2A8AD25B-A978-43D7-BF5A-1565FAAE8EF2}" srcOrd="0" destOrd="0" presId="urn:microsoft.com/office/officeart/2005/8/layout/hierarchy4"/>
    <dgm:cxn modelId="{C84AAFCC-1B42-4995-AD8D-D442CEFEE11B}" type="presParOf" srcId="{2A8AD25B-A978-43D7-BF5A-1565FAAE8EF2}" destId="{2C25BDE0-FE8A-43C0-A7B2-AF7C199B590B}" srcOrd="0" destOrd="0" presId="urn:microsoft.com/office/officeart/2005/8/layout/hierarchy4"/>
    <dgm:cxn modelId="{91241155-8A57-40D6-ADF3-9B8D29C6AE68}" type="presParOf" srcId="{2A8AD25B-A978-43D7-BF5A-1565FAAE8EF2}" destId="{EC6936CE-FF19-410A-9DDF-149FF7FA1698}" srcOrd="1" destOrd="0" presId="urn:microsoft.com/office/officeart/2005/8/layout/hierarchy4"/>
    <dgm:cxn modelId="{11DD408F-BA42-47C3-81F0-B7EFBB61FFDD}" type="presParOf" srcId="{2A8AD25B-A978-43D7-BF5A-1565FAAE8EF2}" destId="{39511DFA-547E-4C0A-83E9-34D73ED65075}" srcOrd="2" destOrd="0" presId="urn:microsoft.com/office/officeart/2005/8/layout/hierarchy4"/>
    <dgm:cxn modelId="{E63FE84D-49C3-452B-927A-557F3B8FCBD5}" type="presParOf" srcId="{39511DFA-547E-4C0A-83E9-34D73ED65075}" destId="{B8DDCFE9-8C0F-400A-9AFC-DA00DB3DA1DF}" srcOrd="0" destOrd="0" presId="urn:microsoft.com/office/officeart/2005/8/layout/hierarchy4"/>
    <dgm:cxn modelId="{5FDE64AC-C18C-4ADA-818D-6F655D078B03}" type="presParOf" srcId="{B8DDCFE9-8C0F-400A-9AFC-DA00DB3DA1DF}" destId="{A8745673-17CF-4EF7-A149-918A5F2763CE}" srcOrd="0" destOrd="0" presId="urn:microsoft.com/office/officeart/2005/8/layout/hierarchy4"/>
    <dgm:cxn modelId="{18C03064-7A4E-46FD-A062-A12A38ED8706}" type="presParOf" srcId="{B8DDCFE9-8C0F-400A-9AFC-DA00DB3DA1DF}" destId="{5A4D2BCC-F7D9-406C-8D01-576ED6F1CAB1}" srcOrd="1" destOrd="0" presId="urn:microsoft.com/office/officeart/2005/8/layout/hierarchy4"/>
    <dgm:cxn modelId="{D594F4A6-7B20-4549-9E90-E0CCDD373167}" type="presParOf" srcId="{B8DDCFE9-8C0F-400A-9AFC-DA00DB3DA1DF}" destId="{FB364AE3-2845-487E-AEDE-D3F2075C24B0}" srcOrd="2" destOrd="0" presId="urn:microsoft.com/office/officeart/2005/8/layout/hierarchy4"/>
    <dgm:cxn modelId="{6614C0C6-95CF-47D2-9E4A-276DD607B1C9}" type="presParOf" srcId="{FB364AE3-2845-487E-AEDE-D3F2075C24B0}" destId="{68E3C854-1A99-4AB0-8C3D-9BB5C4D879D3}" srcOrd="0" destOrd="0" presId="urn:microsoft.com/office/officeart/2005/8/layout/hierarchy4"/>
    <dgm:cxn modelId="{D1799213-6A64-4214-A90F-9C283F147D68}" type="presParOf" srcId="{68E3C854-1A99-4AB0-8C3D-9BB5C4D879D3}" destId="{98CFB87C-01E3-409F-A837-EE1D91533F29}" srcOrd="0" destOrd="0" presId="urn:microsoft.com/office/officeart/2005/8/layout/hierarchy4"/>
    <dgm:cxn modelId="{CB113BB9-2220-4E6A-ABD1-B48AAD60FCD5}" type="presParOf" srcId="{68E3C854-1A99-4AB0-8C3D-9BB5C4D879D3}" destId="{42E03833-4295-4B59-99FC-4313CDF25188}" srcOrd="1" destOrd="0" presId="urn:microsoft.com/office/officeart/2005/8/layout/hierarchy4"/>
    <dgm:cxn modelId="{4DE70B0A-B4B9-4236-9B77-1FDF828AC568}" type="presParOf" srcId="{FB364AE3-2845-487E-AEDE-D3F2075C24B0}" destId="{5170126A-7569-44B0-8AAA-18FF0A71181F}" srcOrd="1" destOrd="0" presId="urn:microsoft.com/office/officeart/2005/8/layout/hierarchy4"/>
    <dgm:cxn modelId="{ED3C090C-3202-472C-AD0D-92F1FABA7224}" type="presParOf" srcId="{FB364AE3-2845-487E-AEDE-D3F2075C24B0}" destId="{74C76C51-85CB-47B0-B5E6-57BC092FAA00}" srcOrd="2" destOrd="0" presId="urn:microsoft.com/office/officeart/2005/8/layout/hierarchy4"/>
    <dgm:cxn modelId="{5D3B3D47-B98F-4FAC-B267-A5A404D138B6}" type="presParOf" srcId="{74C76C51-85CB-47B0-B5E6-57BC092FAA00}" destId="{594384FC-7DEA-4BA4-AE25-D175F7C79284}" srcOrd="0" destOrd="0" presId="urn:microsoft.com/office/officeart/2005/8/layout/hierarchy4"/>
    <dgm:cxn modelId="{04CFCC56-9FFD-4A74-93F6-CEB858EE77F6}" type="presParOf" srcId="{74C76C51-85CB-47B0-B5E6-57BC092FAA00}" destId="{07682A3C-D748-4F07-B66F-B2906D5515CD}" srcOrd="1" destOrd="0" presId="urn:microsoft.com/office/officeart/2005/8/layout/hierarchy4"/>
    <dgm:cxn modelId="{176EEA4A-CD46-4FCA-9728-ADC31A8E3E30}" type="presParOf" srcId="{39511DFA-547E-4C0A-83E9-34D73ED65075}" destId="{668A8622-D73F-4EA5-9C65-BE38CD7D59E8}" srcOrd="1" destOrd="0" presId="urn:microsoft.com/office/officeart/2005/8/layout/hierarchy4"/>
    <dgm:cxn modelId="{3C7DFEB7-AAD2-4A7C-9FC7-301B97194C0A}" type="presParOf" srcId="{39511DFA-547E-4C0A-83E9-34D73ED65075}" destId="{E2774B28-9B62-4C89-840D-2E96661EB6C3}" srcOrd="2" destOrd="0" presId="urn:microsoft.com/office/officeart/2005/8/layout/hierarchy4"/>
    <dgm:cxn modelId="{CBA28FAD-CF35-4033-8A91-49B0BE00DD5A}" type="presParOf" srcId="{E2774B28-9B62-4C89-840D-2E96661EB6C3}" destId="{1DB4829A-B9CB-4364-A6A2-CD8EC7A9ADC1}" srcOrd="0" destOrd="0" presId="urn:microsoft.com/office/officeart/2005/8/layout/hierarchy4"/>
    <dgm:cxn modelId="{B72C1966-1A12-41FF-A946-122C4CDE8E48}" type="presParOf" srcId="{E2774B28-9B62-4C89-840D-2E96661EB6C3}" destId="{B97F8C27-C745-4BDB-8A3B-21E96E67B59A}" srcOrd="1" destOrd="0" presId="urn:microsoft.com/office/officeart/2005/8/layout/hierarchy4"/>
    <dgm:cxn modelId="{302E5717-F0DA-4E69-87B3-73F953D1E170}" type="presParOf" srcId="{E2774B28-9B62-4C89-840D-2E96661EB6C3}" destId="{B56B24C5-0698-43E3-81A1-727A2DC9469F}" srcOrd="2" destOrd="0" presId="urn:microsoft.com/office/officeart/2005/8/layout/hierarchy4"/>
    <dgm:cxn modelId="{56619BA1-AF75-4211-B445-ACFFA090CF01}" type="presParOf" srcId="{B56B24C5-0698-43E3-81A1-727A2DC9469F}" destId="{2D3917CD-19DE-47EA-AE6E-B18A3849CCBA}" srcOrd="0" destOrd="0" presId="urn:microsoft.com/office/officeart/2005/8/layout/hierarchy4"/>
    <dgm:cxn modelId="{D6916BFF-B21D-4241-B258-3C9F3AFA55E7}" type="presParOf" srcId="{2D3917CD-19DE-47EA-AE6E-B18A3849CCBA}" destId="{750D8F7E-E1E7-4415-96EB-74A82A1B6A0A}" srcOrd="0" destOrd="0" presId="urn:microsoft.com/office/officeart/2005/8/layout/hierarchy4"/>
    <dgm:cxn modelId="{30B054D7-AEDC-4307-87AB-9D264CFF2889}" type="presParOf" srcId="{2D3917CD-19DE-47EA-AE6E-B18A3849CCBA}" destId="{D895AD39-40EF-4291-89C2-EC253D6A1CD7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A1010F-9B19-4E4F-B264-5635538394BA}" type="doc">
      <dgm:prSet loTypeId="urn:microsoft.com/office/officeart/2005/8/layout/radial5" loCatId="cycle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pt-BR"/>
        </a:p>
      </dgm:t>
    </dgm:pt>
    <dgm:pt modelId="{991E2FE4-C755-4EC5-BA3F-233A3C3AE53E}">
      <dgm:prSet phldrT="[Texto]"/>
      <dgm:spPr/>
      <dgm:t>
        <a:bodyPr/>
        <a:lstStyle/>
        <a:p>
          <a:r>
            <a:rPr lang="pt-BR" dirty="0"/>
            <a:t>Esfera pública</a:t>
          </a:r>
        </a:p>
      </dgm:t>
    </dgm:pt>
    <dgm:pt modelId="{7487B921-0696-4464-8A8F-2987369C767C}" type="parTrans" cxnId="{D862281E-1F45-4F12-8B27-35930AB0FE1D}">
      <dgm:prSet/>
      <dgm:spPr/>
      <dgm:t>
        <a:bodyPr/>
        <a:lstStyle/>
        <a:p>
          <a:endParaRPr lang="pt-BR"/>
        </a:p>
      </dgm:t>
    </dgm:pt>
    <dgm:pt modelId="{DB5E94E2-52AE-41CA-BD6C-E66E8AD16D1B}" type="sibTrans" cxnId="{D862281E-1F45-4F12-8B27-35930AB0FE1D}">
      <dgm:prSet/>
      <dgm:spPr/>
      <dgm:t>
        <a:bodyPr/>
        <a:lstStyle/>
        <a:p>
          <a:endParaRPr lang="pt-BR"/>
        </a:p>
      </dgm:t>
    </dgm:pt>
    <dgm:pt modelId="{A2088892-78EC-45EB-9A22-8E8A2D780B1D}">
      <dgm:prSet phldrT="[Texto]" custT="1"/>
      <dgm:spPr/>
      <dgm:t>
        <a:bodyPr/>
        <a:lstStyle/>
        <a:p>
          <a:r>
            <a:rPr lang="pt-BR" sz="1900" dirty="0"/>
            <a:t>Espaço de deliberação entre cidadãos e representantes eleitos</a:t>
          </a:r>
        </a:p>
      </dgm:t>
    </dgm:pt>
    <dgm:pt modelId="{6627A4CA-8A01-413E-9CF4-D083F2D402A8}" type="parTrans" cxnId="{6251EBF6-2234-4E90-89C2-30D54F3525FA}">
      <dgm:prSet/>
      <dgm:spPr/>
      <dgm:t>
        <a:bodyPr/>
        <a:lstStyle/>
        <a:p>
          <a:endParaRPr lang="pt-BR"/>
        </a:p>
      </dgm:t>
    </dgm:pt>
    <dgm:pt modelId="{1E95A6D1-70E2-4186-892A-EB1D1CAAA9DB}" type="sibTrans" cxnId="{6251EBF6-2234-4E90-89C2-30D54F3525FA}">
      <dgm:prSet/>
      <dgm:spPr/>
      <dgm:t>
        <a:bodyPr/>
        <a:lstStyle/>
        <a:p>
          <a:endParaRPr lang="pt-BR"/>
        </a:p>
      </dgm:t>
    </dgm:pt>
    <dgm:pt modelId="{1E975F37-53CB-4E8A-B8BD-210FE2C4CBDE}">
      <dgm:prSet phldrT="[Texto]" custT="1"/>
      <dgm:spPr/>
      <dgm:t>
        <a:bodyPr/>
        <a:lstStyle/>
        <a:p>
          <a:r>
            <a:rPr lang="pt-BR" sz="1900" dirty="0"/>
            <a:t>Espaço onde se apresentam reivindicações</a:t>
          </a:r>
        </a:p>
      </dgm:t>
    </dgm:pt>
    <dgm:pt modelId="{1CB59F30-7F98-4872-9303-7EC05EC173E7}" type="parTrans" cxnId="{CE6639F7-8277-4840-AF78-11E315F6DA1C}">
      <dgm:prSet/>
      <dgm:spPr/>
      <dgm:t>
        <a:bodyPr/>
        <a:lstStyle/>
        <a:p>
          <a:endParaRPr lang="pt-BR"/>
        </a:p>
      </dgm:t>
    </dgm:pt>
    <dgm:pt modelId="{9046E99B-4410-4824-8AE7-340678CF0C03}" type="sibTrans" cxnId="{CE6639F7-8277-4840-AF78-11E315F6DA1C}">
      <dgm:prSet/>
      <dgm:spPr/>
      <dgm:t>
        <a:bodyPr/>
        <a:lstStyle/>
        <a:p>
          <a:endParaRPr lang="pt-BR"/>
        </a:p>
      </dgm:t>
    </dgm:pt>
    <dgm:pt modelId="{E47194A4-4A99-48D0-A7D5-80E53352602B}">
      <dgm:prSet phldrT="[Texto]" custT="1"/>
      <dgm:spPr/>
      <dgm:t>
        <a:bodyPr/>
        <a:lstStyle/>
        <a:p>
          <a:r>
            <a:rPr lang="pt-BR" sz="1900" dirty="0"/>
            <a:t>é o </a:t>
          </a:r>
          <a:r>
            <a:rPr lang="pt-BR" sz="1900" i="1" dirty="0" err="1"/>
            <a:t>locus</a:t>
          </a:r>
          <a:r>
            <a:rPr lang="pt-BR" sz="1900" dirty="0"/>
            <a:t>, o espaço onde se desenvolve a práxis discursiva de legitimação</a:t>
          </a:r>
        </a:p>
      </dgm:t>
    </dgm:pt>
    <dgm:pt modelId="{E82D9C6D-A82A-49DF-ABFB-DEAAF577B732}" type="parTrans" cxnId="{04DFE7D0-8430-47ED-B4C6-29F9DE3E3CC1}">
      <dgm:prSet/>
      <dgm:spPr/>
      <dgm:t>
        <a:bodyPr/>
        <a:lstStyle/>
        <a:p>
          <a:endParaRPr lang="pt-BR"/>
        </a:p>
      </dgm:t>
    </dgm:pt>
    <dgm:pt modelId="{B6132A8C-7546-4059-8236-8CD4DA21EC6B}" type="sibTrans" cxnId="{04DFE7D0-8430-47ED-B4C6-29F9DE3E3CC1}">
      <dgm:prSet/>
      <dgm:spPr/>
      <dgm:t>
        <a:bodyPr/>
        <a:lstStyle/>
        <a:p>
          <a:endParaRPr lang="pt-BR"/>
        </a:p>
      </dgm:t>
    </dgm:pt>
    <dgm:pt modelId="{948202EB-D166-4950-AD59-90BCD852BF72}">
      <dgm:prSet phldrT="[Texto]"/>
      <dgm:spPr/>
      <dgm:t>
        <a:bodyPr/>
        <a:lstStyle/>
        <a:p>
          <a:r>
            <a:rPr lang="pt-BR" dirty="0"/>
            <a:t>Qualquer assunto ou questão problematizável pode ser tematizado publicamente</a:t>
          </a:r>
        </a:p>
      </dgm:t>
    </dgm:pt>
    <dgm:pt modelId="{44AD44BD-B5D3-455B-85E8-AF2E2CACB424}" type="parTrans" cxnId="{D92EB500-D28C-4C79-B94A-2A62D6DD7DC0}">
      <dgm:prSet/>
      <dgm:spPr/>
      <dgm:t>
        <a:bodyPr/>
        <a:lstStyle/>
        <a:p>
          <a:endParaRPr lang="pt-BR"/>
        </a:p>
      </dgm:t>
    </dgm:pt>
    <dgm:pt modelId="{FD140877-2856-4123-B4FB-E71BAF092A30}" type="sibTrans" cxnId="{D92EB500-D28C-4C79-B94A-2A62D6DD7DC0}">
      <dgm:prSet/>
      <dgm:spPr/>
      <dgm:t>
        <a:bodyPr/>
        <a:lstStyle/>
        <a:p>
          <a:endParaRPr lang="pt-BR"/>
        </a:p>
      </dgm:t>
    </dgm:pt>
    <dgm:pt modelId="{9A04E57C-6B95-4563-9030-3219C9854156}" type="pres">
      <dgm:prSet presAssocID="{09A1010F-9B19-4E4F-B264-5635538394BA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376A807-3692-4B9D-BA1E-A1A72A4CC15A}" type="pres">
      <dgm:prSet presAssocID="{991E2FE4-C755-4EC5-BA3F-233A3C3AE53E}" presName="centerShape" presStyleLbl="node0" presStyleIdx="0" presStyleCnt="1"/>
      <dgm:spPr/>
    </dgm:pt>
    <dgm:pt modelId="{E693629C-5074-47DB-A5F2-AD2A2A7FD509}" type="pres">
      <dgm:prSet presAssocID="{6627A4CA-8A01-413E-9CF4-D083F2D402A8}" presName="parTrans" presStyleLbl="sibTrans2D1" presStyleIdx="0" presStyleCnt="4"/>
      <dgm:spPr/>
    </dgm:pt>
    <dgm:pt modelId="{CD62BB3C-D320-4311-9D0C-4944C9CC5FF3}" type="pres">
      <dgm:prSet presAssocID="{6627A4CA-8A01-413E-9CF4-D083F2D402A8}" presName="connectorText" presStyleLbl="sibTrans2D1" presStyleIdx="0" presStyleCnt="4"/>
      <dgm:spPr/>
    </dgm:pt>
    <dgm:pt modelId="{C4194FAC-8D43-4518-BEA0-BF2ACC4D02C6}" type="pres">
      <dgm:prSet presAssocID="{A2088892-78EC-45EB-9A22-8E8A2D780B1D}" presName="node" presStyleLbl="node1" presStyleIdx="0" presStyleCnt="4" custScaleX="162971" custScaleY="116777" custRadScaleRad="107673" custRadScaleInc="-48244">
        <dgm:presLayoutVars>
          <dgm:bulletEnabled val="1"/>
        </dgm:presLayoutVars>
      </dgm:prSet>
      <dgm:spPr/>
    </dgm:pt>
    <dgm:pt modelId="{AE23D9FD-65A1-407F-BCBE-8763B67A7BCF}" type="pres">
      <dgm:prSet presAssocID="{1CB59F30-7F98-4872-9303-7EC05EC173E7}" presName="parTrans" presStyleLbl="sibTrans2D1" presStyleIdx="1" presStyleCnt="4"/>
      <dgm:spPr/>
    </dgm:pt>
    <dgm:pt modelId="{5FB16BD4-7D7A-47A9-AE6B-158C274DBFC1}" type="pres">
      <dgm:prSet presAssocID="{1CB59F30-7F98-4872-9303-7EC05EC173E7}" presName="connectorText" presStyleLbl="sibTrans2D1" presStyleIdx="1" presStyleCnt="4"/>
      <dgm:spPr/>
    </dgm:pt>
    <dgm:pt modelId="{FEF6152B-8FDD-4BC3-A90B-620602008AA4}" type="pres">
      <dgm:prSet presAssocID="{1E975F37-53CB-4E8A-B8BD-210FE2C4CBDE}" presName="node" presStyleLbl="node1" presStyleIdx="1" presStyleCnt="4" custScaleX="137513" custScaleY="116777" custRadScaleRad="120165" custRadScaleInc="823">
        <dgm:presLayoutVars>
          <dgm:bulletEnabled val="1"/>
        </dgm:presLayoutVars>
      </dgm:prSet>
      <dgm:spPr/>
    </dgm:pt>
    <dgm:pt modelId="{2181F936-4A71-4022-AA5F-6172B0AB5961}" type="pres">
      <dgm:prSet presAssocID="{E82D9C6D-A82A-49DF-ABFB-DEAAF577B732}" presName="parTrans" presStyleLbl="sibTrans2D1" presStyleIdx="2" presStyleCnt="4"/>
      <dgm:spPr/>
    </dgm:pt>
    <dgm:pt modelId="{98D61761-BFE3-4B87-9634-8520BF77C2AF}" type="pres">
      <dgm:prSet presAssocID="{E82D9C6D-A82A-49DF-ABFB-DEAAF577B732}" presName="connectorText" presStyleLbl="sibTrans2D1" presStyleIdx="2" presStyleCnt="4"/>
      <dgm:spPr/>
    </dgm:pt>
    <dgm:pt modelId="{CCEBE8FD-963A-4693-8CEF-9E2370942054}" type="pres">
      <dgm:prSet presAssocID="{E47194A4-4A99-48D0-A7D5-80E53352602B}" presName="node" presStyleLbl="node1" presStyleIdx="2" presStyleCnt="4" custScaleX="162971" custScaleY="116777">
        <dgm:presLayoutVars>
          <dgm:bulletEnabled val="1"/>
        </dgm:presLayoutVars>
      </dgm:prSet>
      <dgm:spPr/>
    </dgm:pt>
    <dgm:pt modelId="{14E5C39D-02AE-4C44-8CC2-488CA396D9A1}" type="pres">
      <dgm:prSet presAssocID="{44AD44BD-B5D3-455B-85E8-AF2E2CACB424}" presName="parTrans" presStyleLbl="sibTrans2D1" presStyleIdx="3" presStyleCnt="4"/>
      <dgm:spPr/>
    </dgm:pt>
    <dgm:pt modelId="{85390BF9-DA2E-4BB2-BF93-DB5F6C503504}" type="pres">
      <dgm:prSet presAssocID="{44AD44BD-B5D3-455B-85E8-AF2E2CACB424}" presName="connectorText" presStyleLbl="sibTrans2D1" presStyleIdx="3" presStyleCnt="4"/>
      <dgm:spPr/>
    </dgm:pt>
    <dgm:pt modelId="{767A843B-C7B6-4362-B699-BEE77AE60D74}" type="pres">
      <dgm:prSet presAssocID="{948202EB-D166-4950-AD59-90BCD852BF72}" presName="node" presStyleLbl="node1" presStyleIdx="3" presStyleCnt="4" custScaleX="137513" custScaleY="116777" custRadScaleRad="115070" custRadScaleInc="-859">
        <dgm:presLayoutVars>
          <dgm:bulletEnabled val="1"/>
        </dgm:presLayoutVars>
      </dgm:prSet>
      <dgm:spPr/>
    </dgm:pt>
  </dgm:ptLst>
  <dgm:cxnLst>
    <dgm:cxn modelId="{61A4B8BB-3360-48F9-A8A4-9EAA4FDC0ADB}" type="presOf" srcId="{1CB59F30-7F98-4872-9303-7EC05EC173E7}" destId="{5FB16BD4-7D7A-47A9-AE6B-158C274DBFC1}" srcOrd="1" destOrd="0" presId="urn:microsoft.com/office/officeart/2005/8/layout/radial5"/>
    <dgm:cxn modelId="{5DA9FB65-A3FE-48D0-B848-47C61E24F1FC}" type="presOf" srcId="{1E975F37-53CB-4E8A-B8BD-210FE2C4CBDE}" destId="{FEF6152B-8FDD-4BC3-A90B-620602008AA4}" srcOrd="0" destOrd="0" presId="urn:microsoft.com/office/officeart/2005/8/layout/radial5"/>
    <dgm:cxn modelId="{6251EBF6-2234-4E90-89C2-30D54F3525FA}" srcId="{991E2FE4-C755-4EC5-BA3F-233A3C3AE53E}" destId="{A2088892-78EC-45EB-9A22-8E8A2D780B1D}" srcOrd="0" destOrd="0" parTransId="{6627A4CA-8A01-413E-9CF4-D083F2D402A8}" sibTransId="{1E95A6D1-70E2-4186-892A-EB1D1CAAA9DB}"/>
    <dgm:cxn modelId="{04DFE7D0-8430-47ED-B4C6-29F9DE3E3CC1}" srcId="{991E2FE4-C755-4EC5-BA3F-233A3C3AE53E}" destId="{E47194A4-4A99-48D0-A7D5-80E53352602B}" srcOrd="2" destOrd="0" parTransId="{E82D9C6D-A82A-49DF-ABFB-DEAAF577B732}" sibTransId="{B6132A8C-7546-4059-8236-8CD4DA21EC6B}"/>
    <dgm:cxn modelId="{376750EE-0A68-4C65-B646-AF3DD69DD756}" type="presOf" srcId="{44AD44BD-B5D3-455B-85E8-AF2E2CACB424}" destId="{14E5C39D-02AE-4C44-8CC2-488CA396D9A1}" srcOrd="0" destOrd="0" presId="urn:microsoft.com/office/officeart/2005/8/layout/radial5"/>
    <dgm:cxn modelId="{CE6639F7-8277-4840-AF78-11E315F6DA1C}" srcId="{991E2FE4-C755-4EC5-BA3F-233A3C3AE53E}" destId="{1E975F37-53CB-4E8A-B8BD-210FE2C4CBDE}" srcOrd="1" destOrd="0" parTransId="{1CB59F30-7F98-4872-9303-7EC05EC173E7}" sibTransId="{9046E99B-4410-4824-8AE7-340678CF0C03}"/>
    <dgm:cxn modelId="{D4577401-ED0C-4133-A598-17F84DE13BFD}" type="presOf" srcId="{E82D9C6D-A82A-49DF-ABFB-DEAAF577B732}" destId="{2181F936-4A71-4022-AA5F-6172B0AB5961}" srcOrd="0" destOrd="0" presId="urn:microsoft.com/office/officeart/2005/8/layout/radial5"/>
    <dgm:cxn modelId="{6F6CB793-D9A7-4CFD-998B-04DD00795ADF}" type="presOf" srcId="{E82D9C6D-A82A-49DF-ABFB-DEAAF577B732}" destId="{98D61761-BFE3-4B87-9634-8520BF77C2AF}" srcOrd="1" destOrd="0" presId="urn:microsoft.com/office/officeart/2005/8/layout/radial5"/>
    <dgm:cxn modelId="{D92EB500-D28C-4C79-B94A-2A62D6DD7DC0}" srcId="{991E2FE4-C755-4EC5-BA3F-233A3C3AE53E}" destId="{948202EB-D166-4950-AD59-90BCD852BF72}" srcOrd="3" destOrd="0" parTransId="{44AD44BD-B5D3-455B-85E8-AF2E2CACB424}" sibTransId="{FD140877-2856-4123-B4FB-E71BAF092A30}"/>
    <dgm:cxn modelId="{FD9229D3-1DF6-4015-9195-126A9E74718B}" type="presOf" srcId="{948202EB-D166-4950-AD59-90BCD852BF72}" destId="{767A843B-C7B6-4362-B699-BEE77AE60D74}" srcOrd="0" destOrd="0" presId="urn:microsoft.com/office/officeart/2005/8/layout/radial5"/>
    <dgm:cxn modelId="{3F9DCF0F-58D0-4126-8E9D-39F4CD190E99}" type="presOf" srcId="{1CB59F30-7F98-4872-9303-7EC05EC173E7}" destId="{AE23D9FD-65A1-407F-BCBE-8763B67A7BCF}" srcOrd="0" destOrd="0" presId="urn:microsoft.com/office/officeart/2005/8/layout/radial5"/>
    <dgm:cxn modelId="{9779BFBA-2186-44AB-A091-2F5BB3BF2706}" type="presOf" srcId="{09A1010F-9B19-4E4F-B264-5635538394BA}" destId="{9A04E57C-6B95-4563-9030-3219C9854156}" srcOrd="0" destOrd="0" presId="urn:microsoft.com/office/officeart/2005/8/layout/radial5"/>
    <dgm:cxn modelId="{78C47180-5514-4977-8FA3-85792B028080}" type="presOf" srcId="{991E2FE4-C755-4EC5-BA3F-233A3C3AE53E}" destId="{3376A807-3692-4B9D-BA1E-A1A72A4CC15A}" srcOrd="0" destOrd="0" presId="urn:microsoft.com/office/officeart/2005/8/layout/radial5"/>
    <dgm:cxn modelId="{673AC9FA-D4B5-40A8-ACA5-5AF29D14AA8B}" type="presOf" srcId="{44AD44BD-B5D3-455B-85E8-AF2E2CACB424}" destId="{85390BF9-DA2E-4BB2-BF93-DB5F6C503504}" srcOrd="1" destOrd="0" presId="urn:microsoft.com/office/officeart/2005/8/layout/radial5"/>
    <dgm:cxn modelId="{D862281E-1F45-4F12-8B27-35930AB0FE1D}" srcId="{09A1010F-9B19-4E4F-B264-5635538394BA}" destId="{991E2FE4-C755-4EC5-BA3F-233A3C3AE53E}" srcOrd="0" destOrd="0" parTransId="{7487B921-0696-4464-8A8F-2987369C767C}" sibTransId="{DB5E94E2-52AE-41CA-BD6C-E66E8AD16D1B}"/>
    <dgm:cxn modelId="{084EE16A-AEB9-4407-B1F6-E635184EC135}" type="presOf" srcId="{A2088892-78EC-45EB-9A22-8E8A2D780B1D}" destId="{C4194FAC-8D43-4518-BEA0-BF2ACC4D02C6}" srcOrd="0" destOrd="0" presId="urn:microsoft.com/office/officeart/2005/8/layout/radial5"/>
    <dgm:cxn modelId="{FEEADD6E-C092-47A5-BA3D-8E90E8D12B8A}" type="presOf" srcId="{6627A4CA-8A01-413E-9CF4-D083F2D402A8}" destId="{CD62BB3C-D320-4311-9D0C-4944C9CC5FF3}" srcOrd="1" destOrd="0" presId="urn:microsoft.com/office/officeart/2005/8/layout/radial5"/>
    <dgm:cxn modelId="{B1FCBAD4-997E-4446-AA7C-50F877381032}" type="presOf" srcId="{E47194A4-4A99-48D0-A7D5-80E53352602B}" destId="{CCEBE8FD-963A-4693-8CEF-9E2370942054}" srcOrd="0" destOrd="0" presId="urn:microsoft.com/office/officeart/2005/8/layout/radial5"/>
    <dgm:cxn modelId="{04B82DF0-33AE-45CC-934F-B34EE375A88A}" type="presOf" srcId="{6627A4CA-8A01-413E-9CF4-D083F2D402A8}" destId="{E693629C-5074-47DB-A5F2-AD2A2A7FD509}" srcOrd="0" destOrd="0" presId="urn:microsoft.com/office/officeart/2005/8/layout/radial5"/>
    <dgm:cxn modelId="{EAABD0F5-FC52-42B9-AA0D-A4F6846ED93D}" type="presParOf" srcId="{9A04E57C-6B95-4563-9030-3219C9854156}" destId="{3376A807-3692-4B9D-BA1E-A1A72A4CC15A}" srcOrd="0" destOrd="0" presId="urn:microsoft.com/office/officeart/2005/8/layout/radial5"/>
    <dgm:cxn modelId="{FF6F78F9-4958-4279-841A-18897D5E0772}" type="presParOf" srcId="{9A04E57C-6B95-4563-9030-3219C9854156}" destId="{E693629C-5074-47DB-A5F2-AD2A2A7FD509}" srcOrd="1" destOrd="0" presId="urn:microsoft.com/office/officeart/2005/8/layout/radial5"/>
    <dgm:cxn modelId="{9661C32C-F187-4088-9CA7-B14AA2710D0B}" type="presParOf" srcId="{E693629C-5074-47DB-A5F2-AD2A2A7FD509}" destId="{CD62BB3C-D320-4311-9D0C-4944C9CC5FF3}" srcOrd="0" destOrd="0" presId="urn:microsoft.com/office/officeart/2005/8/layout/radial5"/>
    <dgm:cxn modelId="{D5B0DCF9-CE4A-423A-9054-88AB8C70EBD1}" type="presParOf" srcId="{9A04E57C-6B95-4563-9030-3219C9854156}" destId="{C4194FAC-8D43-4518-BEA0-BF2ACC4D02C6}" srcOrd="2" destOrd="0" presId="urn:microsoft.com/office/officeart/2005/8/layout/radial5"/>
    <dgm:cxn modelId="{380225B0-E764-4601-B8D2-6075D55842E0}" type="presParOf" srcId="{9A04E57C-6B95-4563-9030-3219C9854156}" destId="{AE23D9FD-65A1-407F-BCBE-8763B67A7BCF}" srcOrd="3" destOrd="0" presId="urn:microsoft.com/office/officeart/2005/8/layout/radial5"/>
    <dgm:cxn modelId="{C983027A-B2A0-4436-A628-287AB6593FA5}" type="presParOf" srcId="{AE23D9FD-65A1-407F-BCBE-8763B67A7BCF}" destId="{5FB16BD4-7D7A-47A9-AE6B-158C274DBFC1}" srcOrd="0" destOrd="0" presId="urn:microsoft.com/office/officeart/2005/8/layout/radial5"/>
    <dgm:cxn modelId="{F1E783C0-9BF3-45A1-AEFB-5072821693C4}" type="presParOf" srcId="{9A04E57C-6B95-4563-9030-3219C9854156}" destId="{FEF6152B-8FDD-4BC3-A90B-620602008AA4}" srcOrd="4" destOrd="0" presId="urn:microsoft.com/office/officeart/2005/8/layout/radial5"/>
    <dgm:cxn modelId="{169460D6-5056-4F7B-ADAC-353B378CC6AA}" type="presParOf" srcId="{9A04E57C-6B95-4563-9030-3219C9854156}" destId="{2181F936-4A71-4022-AA5F-6172B0AB5961}" srcOrd="5" destOrd="0" presId="urn:microsoft.com/office/officeart/2005/8/layout/radial5"/>
    <dgm:cxn modelId="{C779FBAA-DF57-4A0A-94BE-912C44C8B046}" type="presParOf" srcId="{2181F936-4A71-4022-AA5F-6172B0AB5961}" destId="{98D61761-BFE3-4B87-9634-8520BF77C2AF}" srcOrd="0" destOrd="0" presId="urn:microsoft.com/office/officeart/2005/8/layout/radial5"/>
    <dgm:cxn modelId="{59884B67-DBF2-4A3B-87AB-B87B49B41110}" type="presParOf" srcId="{9A04E57C-6B95-4563-9030-3219C9854156}" destId="{CCEBE8FD-963A-4693-8CEF-9E2370942054}" srcOrd="6" destOrd="0" presId="urn:microsoft.com/office/officeart/2005/8/layout/radial5"/>
    <dgm:cxn modelId="{1B327AAD-5EF9-44C7-9822-D2536CFC22D5}" type="presParOf" srcId="{9A04E57C-6B95-4563-9030-3219C9854156}" destId="{14E5C39D-02AE-4C44-8CC2-488CA396D9A1}" srcOrd="7" destOrd="0" presId="urn:microsoft.com/office/officeart/2005/8/layout/radial5"/>
    <dgm:cxn modelId="{446C6BEE-47B0-4D71-9B25-A92AC2F7BB84}" type="presParOf" srcId="{14E5C39D-02AE-4C44-8CC2-488CA396D9A1}" destId="{85390BF9-DA2E-4BB2-BF93-DB5F6C503504}" srcOrd="0" destOrd="0" presId="urn:microsoft.com/office/officeart/2005/8/layout/radial5"/>
    <dgm:cxn modelId="{3CB762DB-4917-4305-A8ED-561768F080FD}" type="presParOf" srcId="{9A04E57C-6B95-4563-9030-3219C9854156}" destId="{767A843B-C7B6-4362-B699-BEE77AE60D74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A26753-8324-4166-905F-1E528FB9DF9F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9427C343-8568-4AD1-BED2-CB604C3781D0}">
      <dgm:prSet phldrT="[Texto]" custT="1"/>
      <dgm:spPr/>
      <dgm:t>
        <a:bodyPr/>
        <a:lstStyle/>
        <a:p>
          <a:r>
            <a:rPr lang="pt-BR" sz="2100" dirty="0"/>
            <a:t>Aristóteles defendeu o valor de um processo no qual os cidadãos pudessem discutir publicamente e justificar suas leis uns aos outros. Mas ele preferia a Aristocracia, uma forma de democracia onde os deliberantes pudessem ser mais competentes e as deliberações mais refinadas.</a:t>
          </a:r>
        </a:p>
      </dgm:t>
    </dgm:pt>
    <dgm:pt modelId="{AEC1C3F9-D10F-4C40-AA4D-CF4F36AFFF32}" type="parTrans" cxnId="{793B975C-EBA2-4B17-9D65-225404588DE9}">
      <dgm:prSet/>
      <dgm:spPr/>
      <dgm:t>
        <a:bodyPr/>
        <a:lstStyle/>
        <a:p>
          <a:endParaRPr lang="pt-BR"/>
        </a:p>
      </dgm:t>
    </dgm:pt>
    <dgm:pt modelId="{6BBB9DEF-383F-443D-A1A9-6FADD2999A45}" type="sibTrans" cxnId="{793B975C-EBA2-4B17-9D65-225404588DE9}">
      <dgm:prSet/>
      <dgm:spPr/>
      <dgm:t>
        <a:bodyPr/>
        <a:lstStyle/>
        <a:p>
          <a:endParaRPr lang="pt-BR"/>
        </a:p>
      </dgm:t>
    </dgm:pt>
    <dgm:pt modelId="{BC599120-9F48-4033-9A27-9CDE081C679B}">
      <dgm:prSet phldrT="[Texto]" custT="1"/>
      <dgm:spPr/>
      <dgm:t>
        <a:bodyPr/>
        <a:lstStyle/>
        <a:p>
          <a:r>
            <a:rPr lang="pt-BR" sz="2200" dirty="0"/>
            <a:t>John Stuart Mill, o defensor do ‘governo pela discussão’ é considerado como uma das fontes da democracia deliberativa. Mas também preferia que esta discussão fosse guiada pelos de maior educação (</a:t>
          </a:r>
          <a:r>
            <a:rPr lang="pt-BR" sz="2200" dirty="0">
              <a:effectLst/>
            </a:rPr>
            <a:t>GUTMANN; THOMPSON, 2004</a:t>
          </a:r>
          <a:r>
            <a:rPr lang="pt-BR" sz="2200" dirty="0"/>
            <a:t>)</a:t>
          </a:r>
        </a:p>
      </dgm:t>
    </dgm:pt>
    <dgm:pt modelId="{BD3EC5FC-C6F8-4144-84D3-0D64D82E9DDF}" type="parTrans" cxnId="{E7792C62-9204-43B2-B580-65A8BFD06EDE}">
      <dgm:prSet/>
      <dgm:spPr/>
      <dgm:t>
        <a:bodyPr/>
        <a:lstStyle/>
        <a:p>
          <a:endParaRPr lang="pt-BR"/>
        </a:p>
      </dgm:t>
    </dgm:pt>
    <dgm:pt modelId="{8D4BCC8E-2513-49A2-AD3E-9804D00D7D57}" type="sibTrans" cxnId="{E7792C62-9204-43B2-B580-65A8BFD06EDE}">
      <dgm:prSet/>
      <dgm:spPr/>
      <dgm:t>
        <a:bodyPr/>
        <a:lstStyle/>
        <a:p>
          <a:endParaRPr lang="pt-BR"/>
        </a:p>
      </dgm:t>
    </dgm:pt>
    <dgm:pt modelId="{E012E8C1-ED28-4359-B9D1-7AF9A5146FB0}" type="pres">
      <dgm:prSet presAssocID="{BEA26753-8324-4166-905F-1E528FB9DF9F}" presName="Name0" presStyleCnt="0">
        <dgm:presLayoutVars>
          <dgm:dir/>
          <dgm:resizeHandles val="exact"/>
        </dgm:presLayoutVars>
      </dgm:prSet>
      <dgm:spPr/>
    </dgm:pt>
    <dgm:pt modelId="{C9EE73FC-333C-4AAE-B325-CDA08D09BF86}" type="pres">
      <dgm:prSet presAssocID="{BEA26753-8324-4166-905F-1E528FB9DF9F}" presName="bkgdShp" presStyleLbl="alignAccFollowNode1" presStyleIdx="0" presStyleCnt="1" custLinFactNeighborY="-2584"/>
      <dgm:spPr/>
    </dgm:pt>
    <dgm:pt modelId="{DDEA3677-17C9-40F5-982F-B8429777C59C}" type="pres">
      <dgm:prSet presAssocID="{BEA26753-8324-4166-905F-1E528FB9DF9F}" presName="linComp" presStyleCnt="0"/>
      <dgm:spPr/>
    </dgm:pt>
    <dgm:pt modelId="{2C12DD82-56DF-4B45-B6E5-ED23C8786D46}" type="pres">
      <dgm:prSet presAssocID="{9427C343-8568-4AD1-BED2-CB604C3781D0}" presName="compNode" presStyleCnt="0"/>
      <dgm:spPr/>
    </dgm:pt>
    <dgm:pt modelId="{9B16E257-41E1-4EA3-8938-5D972CC89FE4}" type="pres">
      <dgm:prSet presAssocID="{9427C343-8568-4AD1-BED2-CB604C3781D0}" presName="node" presStyleLbl="node1" presStyleIdx="0" presStyleCnt="2">
        <dgm:presLayoutVars>
          <dgm:bulletEnabled val="1"/>
        </dgm:presLayoutVars>
      </dgm:prSet>
      <dgm:spPr/>
    </dgm:pt>
    <dgm:pt modelId="{314C9E32-3532-4E98-BC6E-78389F9F0055}" type="pres">
      <dgm:prSet presAssocID="{9427C343-8568-4AD1-BED2-CB604C3781D0}" presName="invisiNode" presStyleLbl="node1" presStyleIdx="0" presStyleCnt="2"/>
      <dgm:spPr/>
    </dgm:pt>
    <dgm:pt modelId="{B90BA58C-76F4-4E5D-AD8D-ECB8A6200658}" type="pres">
      <dgm:prSet presAssocID="{9427C343-8568-4AD1-BED2-CB604C3781D0}" presName="imagNode" presStyleLbl="fgImgPlace1" presStyleIdx="0" presStyleCnt="2" custLinFactNeighborY="8668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224E77D-97BA-42E8-AD7E-8F3A788ABB77}" type="pres">
      <dgm:prSet presAssocID="{6BBB9DEF-383F-443D-A1A9-6FADD2999A45}" presName="sibTrans" presStyleLbl="sibTrans2D1" presStyleIdx="0" presStyleCnt="0"/>
      <dgm:spPr/>
    </dgm:pt>
    <dgm:pt modelId="{E04A450E-12DE-4579-B7AD-DCD66DB3B142}" type="pres">
      <dgm:prSet presAssocID="{BC599120-9F48-4033-9A27-9CDE081C679B}" presName="compNode" presStyleCnt="0"/>
      <dgm:spPr/>
    </dgm:pt>
    <dgm:pt modelId="{714B3A60-0C4C-45B0-9422-4F353B208BD9}" type="pres">
      <dgm:prSet presAssocID="{BC599120-9F48-4033-9A27-9CDE081C679B}" presName="node" presStyleLbl="node1" presStyleIdx="1" presStyleCnt="2">
        <dgm:presLayoutVars>
          <dgm:bulletEnabled val="1"/>
        </dgm:presLayoutVars>
      </dgm:prSet>
      <dgm:spPr/>
    </dgm:pt>
    <dgm:pt modelId="{2EB340AC-054A-43DF-ADE2-491F205BDB7B}" type="pres">
      <dgm:prSet presAssocID="{BC599120-9F48-4033-9A27-9CDE081C679B}" presName="invisiNode" presStyleLbl="node1" presStyleIdx="1" presStyleCnt="2"/>
      <dgm:spPr/>
    </dgm:pt>
    <dgm:pt modelId="{60B762DF-3F12-46A8-81C8-47A4FFFD1327}" type="pres">
      <dgm:prSet presAssocID="{BC599120-9F48-4033-9A27-9CDE081C679B}" presName="imagNode" presStyleLbl="fgImgPlace1" presStyleIdx="1" presStyleCnt="2" custLinFactNeighborY="8668"/>
      <dgm:spPr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793B975C-EBA2-4B17-9D65-225404588DE9}" srcId="{BEA26753-8324-4166-905F-1E528FB9DF9F}" destId="{9427C343-8568-4AD1-BED2-CB604C3781D0}" srcOrd="0" destOrd="0" parTransId="{AEC1C3F9-D10F-4C40-AA4D-CF4F36AFFF32}" sibTransId="{6BBB9DEF-383F-443D-A1A9-6FADD2999A45}"/>
    <dgm:cxn modelId="{3EAFD776-E9F2-49F3-9888-E30B221D4AC8}" type="presOf" srcId="{6BBB9DEF-383F-443D-A1A9-6FADD2999A45}" destId="{8224E77D-97BA-42E8-AD7E-8F3A788ABB77}" srcOrd="0" destOrd="0" presId="urn:microsoft.com/office/officeart/2005/8/layout/pList2"/>
    <dgm:cxn modelId="{E7792C62-9204-43B2-B580-65A8BFD06EDE}" srcId="{BEA26753-8324-4166-905F-1E528FB9DF9F}" destId="{BC599120-9F48-4033-9A27-9CDE081C679B}" srcOrd="1" destOrd="0" parTransId="{BD3EC5FC-C6F8-4144-84D3-0D64D82E9DDF}" sibTransId="{8D4BCC8E-2513-49A2-AD3E-9804D00D7D57}"/>
    <dgm:cxn modelId="{FE0DE892-0497-4BD7-BE2F-FB0D1D3DE872}" type="presOf" srcId="{9427C343-8568-4AD1-BED2-CB604C3781D0}" destId="{9B16E257-41E1-4EA3-8938-5D972CC89FE4}" srcOrd="0" destOrd="0" presId="urn:microsoft.com/office/officeart/2005/8/layout/pList2"/>
    <dgm:cxn modelId="{FCDDA71C-5123-4C1E-8892-80304A13B737}" type="presOf" srcId="{BC599120-9F48-4033-9A27-9CDE081C679B}" destId="{714B3A60-0C4C-45B0-9422-4F353B208BD9}" srcOrd="0" destOrd="0" presId="urn:microsoft.com/office/officeart/2005/8/layout/pList2"/>
    <dgm:cxn modelId="{EC0CB099-4DC4-42ED-B749-67377C2E9466}" type="presOf" srcId="{BEA26753-8324-4166-905F-1E528FB9DF9F}" destId="{E012E8C1-ED28-4359-B9D1-7AF9A5146FB0}" srcOrd="0" destOrd="0" presId="urn:microsoft.com/office/officeart/2005/8/layout/pList2"/>
    <dgm:cxn modelId="{86892491-9948-4F0A-BD57-2FE3501FE2B9}" type="presParOf" srcId="{E012E8C1-ED28-4359-B9D1-7AF9A5146FB0}" destId="{C9EE73FC-333C-4AAE-B325-CDA08D09BF86}" srcOrd="0" destOrd="0" presId="urn:microsoft.com/office/officeart/2005/8/layout/pList2"/>
    <dgm:cxn modelId="{111D8216-38FE-4DCF-AD43-0E0BDF31B4A3}" type="presParOf" srcId="{E012E8C1-ED28-4359-B9D1-7AF9A5146FB0}" destId="{DDEA3677-17C9-40F5-982F-B8429777C59C}" srcOrd="1" destOrd="0" presId="urn:microsoft.com/office/officeart/2005/8/layout/pList2"/>
    <dgm:cxn modelId="{58F93D84-BCBB-496E-A71E-A16BC892501A}" type="presParOf" srcId="{DDEA3677-17C9-40F5-982F-B8429777C59C}" destId="{2C12DD82-56DF-4B45-B6E5-ED23C8786D46}" srcOrd="0" destOrd="0" presId="urn:microsoft.com/office/officeart/2005/8/layout/pList2"/>
    <dgm:cxn modelId="{E5FCE73B-1D2C-4DE5-8044-5187CA1F7F0E}" type="presParOf" srcId="{2C12DD82-56DF-4B45-B6E5-ED23C8786D46}" destId="{9B16E257-41E1-4EA3-8938-5D972CC89FE4}" srcOrd="0" destOrd="0" presId="urn:microsoft.com/office/officeart/2005/8/layout/pList2"/>
    <dgm:cxn modelId="{33F8F247-29D3-447F-B0BD-61F5EC1B4BC7}" type="presParOf" srcId="{2C12DD82-56DF-4B45-B6E5-ED23C8786D46}" destId="{314C9E32-3532-4E98-BC6E-78389F9F0055}" srcOrd="1" destOrd="0" presId="urn:microsoft.com/office/officeart/2005/8/layout/pList2"/>
    <dgm:cxn modelId="{63E4D777-7947-404C-830C-0F7A6488EDAE}" type="presParOf" srcId="{2C12DD82-56DF-4B45-B6E5-ED23C8786D46}" destId="{B90BA58C-76F4-4E5D-AD8D-ECB8A6200658}" srcOrd="2" destOrd="0" presId="urn:microsoft.com/office/officeart/2005/8/layout/pList2"/>
    <dgm:cxn modelId="{4F3C712D-F7E8-46BA-A88A-7D1DAF34645E}" type="presParOf" srcId="{DDEA3677-17C9-40F5-982F-B8429777C59C}" destId="{8224E77D-97BA-42E8-AD7E-8F3A788ABB77}" srcOrd="1" destOrd="0" presId="urn:microsoft.com/office/officeart/2005/8/layout/pList2"/>
    <dgm:cxn modelId="{181F5B47-24D8-41C4-AEE1-9A50A0C2A5D7}" type="presParOf" srcId="{DDEA3677-17C9-40F5-982F-B8429777C59C}" destId="{E04A450E-12DE-4579-B7AD-DCD66DB3B142}" srcOrd="2" destOrd="0" presId="urn:microsoft.com/office/officeart/2005/8/layout/pList2"/>
    <dgm:cxn modelId="{E6D8B881-72D8-4536-A777-699AC0A8EFC6}" type="presParOf" srcId="{E04A450E-12DE-4579-B7AD-DCD66DB3B142}" destId="{714B3A60-0C4C-45B0-9422-4F353B208BD9}" srcOrd="0" destOrd="0" presId="urn:microsoft.com/office/officeart/2005/8/layout/pList2"/>
    <dgm:cxn modelId="{A2331183-3B31-48A9-AAC9-9032852EC758}" type="presParOf" srcId="{E04A450E-12DE-4579-B7AD-DCD66DB3B142}" destId="{2EB340AC-054A-43DF-ADE2-491F205BDB7B}" srcOrd="1" destOrd="0" presId="urn:microsoft.com/office/officeart/2005/8/layout/pList2"/>
    <dgm:cxn modelId="{E8C3E7ED-4DE3-434A-8767-2031FAED0EF7}" type="presParOf" srcId="{E04A450E-12DE-4579-B7AD-DCD66DB3B142}" destId="{60B762DF-3F12-46A8-81C8-47A4FFFD1327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EA26753-8324-4166-905F-1E528FB9DF9F}" type="doc">
      <dgm:prSet loTypeId="urn:microsoft.com/office/officeart/2005/8/layout/pList2" loCatId="list" qsTypeId="urn:microsoft.com/office/officeart/2005/8/quickstyle/3d3" qsCatId="3D" csTypeId="urn:microsoft.com/office/officeart/2005/8/colors/colorful3" csCatId="colorful" phldr="1"/>
      <dgm:spPr/>
    </dgm:pt>
    <dgm:pt modelId="{9427C343-8568-4AD1-BED2-CB604C3781D0}">
      <dgm:prSet phldrT="[Texto]" custT="1"/>
      <dgm:spPr/>
      <dgm:t>
        <a:bodyPr/>
        <a:lstStyle/>
        <a:p>
          <a:r>
            <a:rPr lang="pt-BR" sz="1900" dirty="0">
              <a:hlinkClick xmlns:r="http://schemas.openxmlformats.org/officeDocument/2006/relationships" r:id="rId1" action="ppaction://hlinksldjump"/>
            </a:rPr>
            <a:t>Jürgen Habermas</a:t>
          </a:r>
          <a:r>
            <a:rPr lang="pt-BR" sz="1900" dirty="0"/>
            <a:t> é responsável por trazer de volta a ideia da deliberação aos nossos tempos, e por dar a ela uma base mais democrática com sua teoria do agir comunicativo</a:t>
          </a:r>
        </a:p>
        <a:p>
          <a:r>
            <a:rPr lang="pt-BR" sz="1800" dirty="0">
              <a:effectLst/>
            </a:rPr>
            <a:t>(GUTMANN; THOMPSON, 2004</a:t>
          </a:r>
          <a:r>
            <a:rPr lang="pt-BR" sz="1800" dirty="0"/>
            <a:t>)</a:t>
          </a:r>
        </a:p>
      </dgm:t>
    </dgm:pt>
    <dgm:pt modelId="{AEC1C3F9-D10F-4C40-AA4D-CF4F36AFFF32}" type="parTrans" cxnId="{793B975C-EBA2-4B17-9D65-225404588DE9}">
      <dgm:prSet/>
      <dgm:spPr/>
      <dgm:t>
        <a:bodyPr/>
        <a:lstStyle/>
        <a:p>
          <a:endParaRPr lang="pt-BR"/>
        </a:p>
      </dgm:t>
    </dgm:pt>
    <dgm:pt modelId="{6BBB9DEF-383F-443D-A1A9-6FADD2999A45}" type="sibTrans" cxnId="{793B975C-EBA2-4B17-9D65-225404588DE9}">
      <dgm:prSet/>
      <dgm:spPr/>
      <dgm:t>
        <a:bodyPr/>
        <a:lstStyle/>
        <a:p>
          <a:endParaRPr lang="pt-BR"/>
        </a:p>
      </dgm:t>
    </dgm:pt>
    <dgm:pt modelId="{BC599120-9F48-4033-9A27-9CDE081C679B}">
      <dgm:prSet phldrT="[Texto]"/>
      <dgm:spPr/>
      <dgm:t>
        <a:bodyPr/>
        <a:lstStyle/>
        <a:p>
          <a:r>
            <a:rPr lang="pt-BR" dirty="0">
              <a:hlinkClick xmlns:r="http://schemas.openxmlformats.org/officeDocument/2006/relationships" r:id="rId2" action="ppaction://hlinksldjump"/>
            </a:rPr>
            <a:t>Joshua Cohen</a:t>
          </a:r>
          <a:r>
            <a:rPr lang="pt-BR" dirty="0"/>
            <a:t> é um filósofo americano especializado em filosofia política com ênfase na democracia deliberativa, justiça global e novos modelos de governança democrática </a:t>
          </a:r>
        </a:p>
        <a:p>
          <a:r>
            <a:rPr lang="pt-BR" dirty="0"/>
            <a:t>(FARIA, 2000)</a:t>
          </a:r>
        </a:p>
      </dgm:t>
    </dgm:pt>
    <dgm:pt modelId="{BD3EC5FC-C6F8-4144-84D3-0D64D82E9DDF}" type="parTrans" cxnId="{E7792C62-9204-43B2-B580-65A8BFD06EDE}">
      <dgm:prSet/>
      <dgm:spPr/>
      <dgm:t>
        <a:bodyPr/>
        <a:lstStyle/>
        <a:p>
          <a:endParaRPr lang="pt-BR"/>
        </a:p>
      </dgm:t>
    </dgm:pt>
    <dgm:pt modelId="{8D4BCC8E-2513-49A2-AD3E-9804D00D7D57}" type="sibTrans" cxnId="{E7792C62-9204-43B2-B580-65A8BFD06EDE}">
      <dgm:prSet/>
      <dgm:spPr/>
      <dgm:t>
        <a:bodyPr/>
        <a:lstStyle/>
        <a:p>
          <a:endParaRPr lang="pt-BR"/>
        </a:p>
      </dgm:t>
    </dgm:pt>
    <dgm:pt modelId="{169F651B-98B2-4955-B3D0-8E8B1E2BF627}">
      <dgm:prSet phldrT="[Texto]"/>
      <dgm:spPr/>
      <dgm:t>
        <a:bodyPr/>
        <a:lstStyle/>
        <a:p>
          <a:r>
            <a:rPr lang="pt-BR" dirty="0"/>
            <a:t>James </a:t>
          </a:r>
          <a:r>
            <a:rPr lang="pt-BR" dirty="0" err="1"/>
            <a:t>Bohman</a:t>
          </a:r>
          <a:r>
            <a:rPr lang="pt-BR" dirty="0"/>
            <a:t> é um professor de filosofia que busca analisar como as instituições públicas podem tornar-se mais democrática através da qualificação dos métodos e das condições de debate, discussão e persuasão, enfim, através da deliberação pública (</a:t>
          </a:r>
          <a:r>
            <a:rPr lang="pt-BR" dirty="0" err="1"/>
            <a:t>Bohman</a:t>
          </a:r>
          <a:r>
            <a:rPr lang="pt-BR" dirty="0"/>
            <a:t>, 1996 )</a:t>
          </a:r>
        </a:p>
      </dgm:t>
    </dgm:pt>
    <dgm:pt modelId="{A6333E89-3028-4280-A1B3-60EF3B1C70EC}" type="parTrans" cxnId="{B94A27F6-B290-40A8-B744-E14369B1E04F}">
      <dgm:prSet/>
      <dgm:spPr/>
      <dgm:t>
        <a:bodyPr/>
        <a:lstStyle/>
        <a:p>
          <a:endParaRPr lang="pt-BR"/>
        </a:p>
      </dgm:t>
    </dgm:pt>
    <dgm:pt modelId="{A756A4AD-6013-44A9-A8AD-57F26255D4D4}" type="sibTrans" cxnId="{B94A27F6-B290-40A8-B744-E14369B1E04F}">
      <dgm:prSet/>
      <dgm:spPr/>
      <dgm:t>
        <a:bodyPr/>
        <a:lstStyle/>
        <a:p>
          <a:endParaRPr lang="pt-BR"/>
        </a:p>
      </dgm:t>
    </dgm:pt>
    <dgm:pt modelId="{E012E8C1-ED28-4359-B9D1-7AF9A5146FB0}" type="pres">
      <dgm:prSet presAssocID="{BEA26753-8324-4166-905F-1E528FB9DF9F}" presName="Name0" presStyleCnt="0">
        <dgm:presLayoutVars>
          <dgm:dir/>
          <dgm:resizeHandles val="exact"/>
        </dgm:presLayoutVars>
      </dgm:prSet>
      <dgm:spPr/>
    </dgm:pt>
    <dgm:pt modelId="{C9EE73FC-333C-4AAE-B325-CDA08D09BF86}" type="pres">
      <dgm:prSet presAssocID="{BEA26753-8324-4166-905F-1E528FB9DF9F}" presName="bkgdShp" presStyleLbl="alignAccFollowNode1" presStyleIdx="0" presStyleCnt="1"/>
      <dgm:spPr/>
    </dgm:pt>
    <dgm:pt modelId="{DDEA3677-17C9-40F5-982F-B8429777C59C}" type="pres">
      <dgm:prSet presAssocID="{BEA26753-8324-4166-905F-1E528FB9DF9F}" presName="linComp" presStyleCnt="0"/>
      <dgm:spPr/>
    </dgm:pt>
    <dgm:pt modelId="{2C12DD82-56DF-4B45-B6E5-ED23C8786D46}" type="pres">
      <dgm:prSet presAssocID="{9427C343-8568-4AD1-BED2-CB604C3781D0}" presName="compNode" presStyleCnt="0"/>
      <dgm:spPr/>
    </dgm:pt>
    <dgm:pt modelId="{9B16E257-41E1-4EA3-8938-5D972CC89FE4}" type="pres">
      <dgm:prSet presAssocID="{9427C343-8568-4AD1-BED2-CB604C3781D0}" presName="node" presStyleLbl="node1" presStyleIdx="0" presStyleCnt="3">
        <dgm:presLayoutVars>
          <dgm:bulletEnabled val="1"/>
        </dgm:presLayoutVars>
      </dgm:prSet>
      <dgm:spPr/>
    </dgm:pt>
    <dgm:pt modelId="{314C9E32-3532-4E98-BC6E-78389F9F0055}" type="pres">
      <dgm:prSet presAssocID="{9427C343-8568-4AD1-BED2-CB604C3781D0}" presName="invisiNode" presStyleLbl="node1" presStyleIdx="0" presStyleCnt="3"/>
      <dgm:spPr/>
    </dgm:pt>
    <dgm:pt modelId="{B90BA58C-76F4-4E5D-AD8D-ECB8A6200658}" type="pres">
      <dgm:prSet presAssocID="{9427C343-8568-4AD1-BED2-CB604C3781D0}" presName="imagNode" presStyleLbl="fgImgPlace1" presStyleIdx="0" presStyleCnt="3" custLinFactNeighborY="866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</dgm:spPr>
    </dgm:pt>
    <dgm:pt modelId="{8224E77D-97BA-42E8-AD7E-8F3A788ABB77}" type="pres">
      <dgm:prSet presAssocID="{6BBB9DEF-383F-443D-A1A9-6FADD2999A45}" presName="sibTrans" presStyleLbl="sibTrans2D1" presStyleIdx="0" presStyleCnt="0"/>
      <dgm:spPr/>
    </dgm:pt>
    <dgm:pt modelId="{E04A450E-12DE-4579-B7AD-DCD66DB3B142}" type="pres">
      <dgm:prSet presAssocID="{BC599120-9F48-4033-9A27-9CDE081C679B}" presName="compNode" presStyleCnt="0"/>
      <dgm:spPr/>
    </dgm:pt>
    <dgm:pt modelId="{714B3A60-0C4C-45B0-9422-4F353B208BD9}" type="pres">
      <dgm:prSet presAssocID="{BC599120-9F48-4033-9A27-9CDE081C679B}" presName="node" presStyleLbl="node1" presStyleIdx="1" presStyleCnt="3">
        <dgm:presLayoutVars>
          <dgm:bulletEnabled val="1"/>
        </dgm:presLayoutVars>
      </dgm:prSet>
      <dgm:spPr/>
    </dgm:pt>
    <dgm:pt modelId="{2EB340AC-054A-43DF-ADE2-491F205BDB7B}" type="pres">
      <dgm:prSet presAssocID="{BC599120-9F48-4033-9A27-9CDE081C679B}" presName="invisiNode" presStyleLbl="node1" presStyleIdx="1" presStyleCnt="3"/>
      <dgm:spPr/>
    </dgm:pt>
    <dgm:pt modelId="{60B762DF-3F12-46A8-81C8-47A4FFFD1327}" type="pres">
      <dgm:prSet presAssocID="{BC599120-9F48-4033-9A27-9CDE081C679B}" presName="imagNode" presStyleLbl="fgImgPlace1" presStyleIdx="1" presStyleCnt="3" custLinFactNeighborY="8668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04E783B3-2532-4FC4-AFFE-21FA3790420C}" type="pres">
      <dgm:prSet presAssocID="{8D4BCC8E-2513-49A2-AD3E-9804D00D7D57}" presName="sibTrans" presStyleLbl="sibTrans2D1" presStyleIdx="0" presStyleCnt="0"/>
      <dgm:spPr/>
    </dgm:pt>
    <dgm:pt modelId="{71D4C94E-6308-4749-AFC2-93FD3C1805FA}" type="pres">
      <dgm:prSet presAssocID="{169F651B-98B2-4955-B3D0-8E8B1E2BF627}" presName="compNode" presStyleCnt="0"/>
      <dgm:spPr/>
    </dgm:pt>
    <dgm:pt modelId="{12517D74-C65B-4BF9-A7C5-1D8CB5FB2289}" type="pres">
      <dgm:prSet presAssocID="{169F651B-98B2-4955-B3D0-8E8B1E2BF627}" presName="node" presStyleLbl="node1" presStyleIdx="2" presStyleCnt="3">
        <dgm:presLayoutVars>
          <dgm:bulletEnabled val="1"/>
        </dgm:presLayoutVars>
      </dgm:prSet>
      <dgm:spPr/>
    </dgm:pt>
    <dgm:pt modelId="{29C61768-512C-4C31-8608-55402A4F173B}" type="pres">
      <dgm:prSet presAssocID="{169F651B-98B2-4955-B3D0-8E8B1E2BF627}" presName="invisiNode" presStyleLbl="node1" presStyleIdx="2" presStyleCnt="3"/>
      <dgm:spPr/>
    </dgm:pt>
    <dgm:pt modelId="{73DC8539-5C33-4470-81B0-A75BF6959668}" type="pres">
      <dgm:prSet presAssocID="{169F651B-98B2-4955-B3D0-8E8B1E2BF627}" presName="imagNode" presStyleLbl="fgImgPlace1" presStyleIdx="2" presStyleCnt="3" custFlipHor="1" custLinFactNeighborY="8668"/>
      <dgm:spPr>
        <a:blipFill dpi="0"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5655EAA7-A581-4C98-96EF-C06E43406027}" type="presOf" srcId="{9427C343-8568-4AD1-BED2-CB604C3781D0}" destId="{9B16E257-41E1-4EA3-8938-5D972CC89FE4}" srcOrd="0" destOrd="0" presId="urn:microsoft.com/office/officeart/2005/8/layout/pList2"/>
    <dgm:cxn modelId="{B94A27F6-B290-40A8-B744-E14369B1E04F}" srcId="{BEA26753-8324-4166-905F-1E528FB9DF9F}" destId="{169F651B-98B2-4955-B3D0-8E8B1E2BF627}" srcOrd="2" destOrd="0" parTransId="{A6333E89-3028-4280-A1B3-60EF3B1C70EC}" sibTransId="{A756A4AD-6013-44A9-A8AD-57F26255D4D4}"/>
    <dgm:cxn modelId="{E932F5A2-8654-4966-93F5-81990B0AF75B}" type="presOf" srcId="{169F651B-98B2-4955-B3D0-8E8B1E2BF627}" destId="{12517D74-C65B-4BF9-A7C5-1D8CB5FB2289}" srcOrd="0" destOrd="0" presId="urn:microsoft.com/office/officeart/2005/8/layout/pList2"/>
    <dgm:cxn modelId="{824EB136-CB18-49B1-90B2-E3C155485ADD}" type="presOf" srcId="{6BBB9DEF-383F-443D-A1A9-6FADD2999A45}" destId="{8224E77D-97BA-42E8-AD7E-8F3A788ABB77}" srcOrd="0" destOrd="0" presId="urn:microsoft.com/office/officeart/2005/8/layout/pList2"/>
    <dgm:cxn modelId="{F8156EEB-A8F6-4E22-944F-50ACE3935B1D}" type="presOf" srcId="{BC599120-9F48-4033-9A27-9CDE081C679B}" destId="{714B3A60-0C4C-45B0-9422-4F353B208BD9}" srcOrd="0" destOrd="0" presId="urn:microsoft.com/office/officeart/2005/8/layout/pList2"/>
    <dgm:cxn modelId="{E7792C62-9204-43B2-B580-65A8BFD06EDE}" srcId="{BEA26753-8324-4166-905F-1E528FB9DF9F}" destId="{BC599120-9F48-4033-9A27-9CDE081C679B}" srcOrd="1" destOrd="0" parTransId="{BD3EC5FC-C6F8-4144-84D3-0D64D82E9DDF}" sibTransId="{8D4BCC8E-2513-49A2-AD3E-9804D00D7D57}"/>
    <dgm:cxn modelId="{C13BE48A-92CC-4322-97FA-FB24316474BD}" type="presOf" srcId="{BEA26753-8324-4166-905F-1E528FB9DF9F}" destId="{E012E8C1-ED28-4359-B9D1-7AF9A5146FB0}" srcOrd="0" destOrd="0" presId="urn:microsoft.com/office/officeart/2005/8/layout/pList2"/>
    <dgm:cxn modelId="{793B975C-EBA2-4B17-9D65-225404588DE9}" srcId="{BEA26753-8324-4166-905F-1E528FB9DF9F}" destId="{9427C343-8568-4AD1-BED2-CB604C3781D0}" srcOrd="0" destOrd="0" parTransId="{AEC1C3F9-D10F-4C40-AA4D-CF4F36AFFF32}" sibTransId="{6BBB9DEF-383F-443D-A1A9-6FADD2999A45}"/>
    <dgm:cxn modelId="{E69C1BED-2BB8-48BC-9239-FBBD72EF6F2F}" type="presOf" srcId="{8D4BCC8E-2513-49A2-AD3E-9804D00D7D57}" destId="{04E783B3-2532-4FC4-AFFE-21FA3790420C}" srcOrd="0" destOrd="0" presId="urn:microsoft.com/office/officeart/2005/8/layout/pList2"/>
    <dgm:cxn modelId="{6990D928-591B-47AF-944A-A6DC85952532}" type="presParOf" srcId="{E012E8C1-ED28-4359-B9D1-7AF9A5146FB0}" destId="{C9EE73FC-333C-4AAE-B325-CDA08D09BF86}" srcOrd="0" destOrd="0" presId="urn:microsoft.com/office/officeart/2005/8/layout/pList2"/>
    <dgm:cxn modelId="{57170CE7-AF0B-4534-9948-E7BAD4E3B329}" type="presParOf" srcId="{E012E8C1-ED28-4359-B9D1-7AF9A5146FB0}" destId="{DDEA3677-17C9-40F5-982F-B8429777C59C}" srcOrd="1" destOrd="0" presId="urn:microsoft.com/office/officeart/2005/8/layout/pList2"/>
    <dgm:cxn modelId="{94C1209F-DADC-4F4E-AA60-2EA26EC2861E}" type="presParOf" srcId="{DDEA3677-17C9-40F5-982F-B8429777C59C}" destId="{2C12DD82-56DF-4B45-B6E5-ED23C8786D46}" srcOrd="0" destOrd="0" presId="urn:microsoft.com/office/officeart/2005/8/layout/pList2"/>
    <dgm:cxn modelId="{19A1D42E-D0BA-4C99-8FD6-6CCCEAB7EDBE}" type="presParOf" srcId="{2C12DD82-56DF-4B45-B6E5-ED23C8786D46}" destId="{9B16E257-41E1-4EA3-8938-5D972CC89FE4}" srcOrd="0" destOrd="0" presId="urn:microsoft.com/office/officeart/2005/8/layout/pList2"/>
    <dgm:cxn modelId="{08C62FA7-80CA-4224-9727-C2EFFF88692B}" type="presParOf" srcId="{2C12DD82-56DF-4B45-B6E5-ED23C8786D46}" destId="{314C9E32-3532-4E98-BC6E-78389F9F0055}" srcOrd="1" destOrd="0" presId="urn:microsoft.com/office/officeart/2005/8/layout/pList2"/>
    <dgm:cxn modelId="{9D0DFC26-C1CA-4244-A06A-CD06EA60765B}" type="presParOf" srcId="{2C12DD82-56DF-4B45-B6E5-ED23C8786D46}" destId="{B90BA58C-76F4-4E5D-AD8D-ECB8A6200658}" srcOrd="2" destOrd="0" presId="urn:microsoft.com/office/officeart/2005/8/layout/pList2"/>
    <dgm:cxn modelId="{C9AF501A-1009-46BA-8350-FCF1A0DDBA0B}" type="presParOf" srcId="{DDEA3677-17C9-40F5-982F-B8429777C59C}" destId="{8224E77D-97BA-42E8-AD7E-8F3A788ABB77}" srcOrd="1" destOrd="0" presId="urn:microsoft.com/office/officeart/2005/8/layout/pList2"/>
    <dgm:cxn modelId="{FC857704-7815-4572-8E50-EA297DEBDBD4}" type="presParOf" srcId="{DDEA3677-17C9-40F5-982F-B8429777C59C}" destId="{E04A450E-12DE-4579-B7AD-DCD66DB3B142}" srcOrd="2" destOrd="0" presId="urn:microsoft.com/office/officeart/2005/8/layout/pList2"/>
    <dgm:cxn modelId="{7A649446-70FD-4EE8-BDEE-63D851DA67FC}" type="presParOf" srcId="{E04A450E-12DE-4579-B7AD-DCD66DB3B142}" destId="{714B3A60-0C4C-45B0-9422-4F353B208BD9}" srcOrd="0" destOrd="0" presId="urn:microsoft.com/office/officeart/2005/8/layout/pList2"/>
    <dgm:cxn modelId="{531E4AAA-7309-4A41-89BA-D5EFBB1A66E4}" type="presParOf" srcId="{E04A450E-12DE-4579-B7AD-DCD66DB3B142}" destId="{2EB340AC-054A-43DF-ADE2-491F205BDB7B}" srcOrd="1" destOrd="0" presId="urn:microsoft.com/office/officeart/2005/8/layout/pList2"/>
    <dgm:cxn modelId="{1FB59BD9-B36E-43A2-9F89-FAC40B897CA5}" type="presParOf" srcId="{E04A450E-12DE-4579-B7AD-DCD66DB3B142}" destId="{60B762DF-3F12-46A8-81C8-47A4FFFD1327}" srcOrd="2" destOrd="0" presId="urn:microsoft.com/office/officeart/2005/8/layout/pList2"/>
    <dgm:cxn modelId="{C06E10A1-7089-4314-A1D8-C11673E70BF4}" type="presParOf" srcId="{DDEA3677-17C9-40F5-982F-B8429777C59C}" destId="{04E783B3-2532-4FC4-AFFE-21FA3790420C}" srcOrd="3" destOrd="0" presId="urn:microsoft.com/office/officeart/2005/8/layout/pList2"/>
    <dgm:cxn modelId="{2466C7B0-A33F-430C-8539-E3D67058B35E}" type="presParOf" srcId="{DDEA3677-17C9-40F5-982F-B8429777C59C}" destId="{71D4C94E-6308-4749-AFC2-93FD3C1805FA}" srcOrd="4" destOrd="0" presId="urn:microsoft.com/office/officeart/2005/8/layout/pList2"/>
    <dgm:cxn modelId="{3F2F0EC9-D435-4A31-A776-F7A47F3CAD64}" type="presParOf" srcId="{71D4C94E-6308-4749-AFC2-93FD3C1805FA}" destId="{12517D74-C65B-4BF9-A7C5-1D8CB5FB2289}" srcOrd="0" destOrd="0" presId="urn:microsoft.com/office/officeart/2005/8/layout/pList2"/>
    <dgm:cxn modelId="{EF2D9B1E-8087-4EE0-ADF1-98C9E26BC639}" type="presParOf" srcId="{71D4C94E-6308-4749-AFC2-93FD3C1805FA}" destId="{29C61768-512C-4C31-8608-55402A4F173B}" srcOrd="1" destOrd="0" presId="urn:microsoft.com/office/officeart/2005/8/layout/pList2"/>
    <dgm:cxn modelId="{6FAC3A99-DBD4-44EA-8924-CA749B6F416D}" type="presParOf" srcId="{71D4C94E-6308-4749-AFC2-93FD3C1805FA}" destId="{73DC8539-5C33-4470-81B0-A75BF6959668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C8E4B2F-71D5-474A-9242-262918F7AF1F}" type="doc">
      <dgm:prSet loTypeId="urn:microsoft.com/office/officeart/2005/8/layout/hierarchy2" loCatId="hierarchy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pt-BR"/>
        </a:p>
      </dgm:t>
    </dgm:pt>
    <dgm:pt modelId="{2AD03DF7-78EA-48BD-BABA-A20655E20776}">
      <dgm:prSet phldrT="[Texto]" custT="1"/>
      <dgm:spPr/>
      <dgm:t>
        <a:bodyPr/>
        <a:lstStyle/>
        <a:p>
          <a:r>
            <a:rPr lang="pt-BR" sz="2400" dirty="0"/>
            <a:t>razão comunicativa</a:t>
          </a:r>
        </a:p>
      </dgm:t>
    </dgm:pt>
    <dgm:pt modelId="{6D940253-75B0-4F0E-9CDD-3598334F302F}" type="parTrans" cxnId="{DD8F726F-FFA5-4FB5-8E7F-D7A096F5AA6C}">
      <dgm:prSet/>
      <dgm:spPr/>
      <dgm:t>
        <a:bodyPr/>
        <a:lstStyle/>
        <a:p>
          <a:endParaRPr lang="pt-BR"/>
        </a:p>
      </dgm:t>
    </dgm:pt>
    <dgm:pt modelId="{21927113-76E2-496B-808C-C1D3186BA4B3}" type="sibTrans" cxnId="{DD8F726F-FFA5-4FB5-8E7F-D7A096F5AA6C}">
      <dgm:prSet/>
      <dgm:spPr/>
      <dgm:t>
        <a:bodyPr/>
        <a:lstStyle/>
        <a:p>
          <a:endParaRPr lang="pt-BR"/>
        </a:p>
      </dgm:t>
    </dgm:pt>
    <dgm:pt modelId="{5069B247-D4EE-4930-B1A9-C2A0DC8776CA}">
      <dgm:prSet phldrT="[Texto]" custT="1"/>
      <dgm:spPr/>
      <dgm:t>
        <a:bodyPr/>
        <a:lstStyle/>
        <a:p>
          <a:r>
            <a:rPr lang="pt-BR" sz="2400" dirty="0"/>
            <a:t>Regra da Inclusão</a:t>
          </a:r>
        </a:p>
      </dgm:t>
    </dgm:pt>
    <dgm:pt modelId="{932F8A7F-3A2F-40F5-AAE9-4CE5D41ECFC4}" type="parTrans" cxnId="{E5FC0A4A-1BCD-4529-BD35-BB1A35C67778}">
      <dgm:prSet/>
      <dgm:spPr/>
      <dgm:t>
        <a:bodyPr/>
        <a:lstStyle/>
        <a:p>
          <a:endParaRPr lang="pt-BR"/>
        </a:p>
      </dgm:t>
    </dgm:pt>
    <dgm:pt modelId="{B0EE8410-6A60-4DFB-A50D-565AD1808945}" type="sibTrans" cxnId="{E5FC0A4A-1BCD-4529-BD35-BB1A35C67778}">
      <dgm:prSet/>
      <dgm:spPr/>
      <dgm:t>
        <a:bodyPr/>
        <a:lstStyle/>
        <a:p>
          <a:endParaRPr lang="pt-BR"/>
        </a:p>
      </dgm:t>
    </dgm:pt>
    <dgm:pt modelId="{EE67839D-DE5D-44A1-B1A4-53DA231692AC}">
      <dgm:prSet phldrT="[Texto]" custT="1"/>
      <dgm:spPr/>
      <dgm:t>
        <a:bodyPr/>
        <a:lstStyle/>
        <a:p>
          <a:r>
            <a:rPr lang="pt-BR" sz="1800" dirty="0"/>
            <a:t>Todo e qualquer sujeito capaz de agir e falar pode participar de discursos</a:t>
          </a:r>
        </a:p>
      </dgm:t>
    </dgm:pt>
    <dgm:pt modelId="{5213C8CC-EB4F-4BE4-A676-51626DA18824}" type="parTrans" cxnId="{D5E15C46-5632-462A-8A5A-4436DD5F78A0}">
      <dgm:prSet/>
      <dgm:spPr/>
      <dgm:t>
        <a:bodyPr/>
        <a:lstStyle/>
        <a:p>
          <a:endParaRPr lang="pt-BR"/>
        </a:p>
      </dgm:t>
    </dgm:pt>
    <dgm:pt modelId="{FB412A77-1A12-4679-9CCF-58A604941691}" type="sibTrans" cxnId="{D5E15C46-5632-462A-8A5A-4436DD5F78A0}">
      <dgm:prSet/>
      <dgm:spPr/>
      <dgm:t>
        <a:bodyPr/>
        <a:lstStyle/>
        <a:p>
          <a:endParaRPr lang="pt-BR"/>
        </a:p>
      </dgm:t>
    </dgm:pt>
    <dgm:pt modelId="{9F156A01-E314-4481-95E8-CCF5B98AAE0F}">
      <dgm:prSet phldrT="[Texto]" custT="1"/>
      <dgm:spPr/>
      <dgm:t>
        <a:bodyPr/>
        <a:lstStyle/>
        <a:p>
          <a:r>
            <a:rPr lang="pt-BR" sz="2400" dirty="0"/>
            <a:t>Regra da Participação</a:t>
          </a:r>
        </a:p>
      </dgm:t>
    </dgm:pt>
    <dgm:pt modelId="{6D729C7D-4136-4152-8257-AD13CD058BEC}" type="parTrans" cxnId="{51700777-AA0E-4C6F-AE2E-56CA8DA931A0}">
      <dgm:prSet/>
      <dgm:spPr/>
      <dgm:t>
        <a:bodyPr/>
        <a:lstStyle/>
        <a:p>
          <a:endParaRPr lang="pt-BR"/>
        </a:p>
      </dgm:t>
    </dgm:pt>
    <dgm:pt modelId="{FCF67893-58C8-489D-9D49-A83B0CF7A1C8}" type="sibTrans" cxnId="{51700777-AA0E-4C6F-AE2E-56CA8DA931A0}">
      <dgm:prSet/>
      <dgm:spPr/>
      <dgm:t>
        <a:bodyPr/>
        <a:lstStyle/>
        <a:p>
          <a:endParaRPr lang="pt-BR"/>
        </a:p>
      </dgm:t>
    </dgm:pt>
    <dgm:pt modelId="{9B2D89E7-C0A2-4C45-8E4D-C323656FF9FB}">
      <dgm:prSet phldrT="[Texto]" custT="1"/>
      <dgm:spPr/>
      <dgm:t>
        <a:bodyPr/>
        <a:lstStyle/>
        <a:p>
          <a:r>
            <a:rPr lang="pt-BR" sz="1800" dirty="0"/>
            <a:t>Todo e qualquer participante de um discurso pode problematizar qualquer afirmação, introduzir novas afirmações, exprimir suas necessidades, desejos e convicções</a:t>
          </a:r>
        </a:p>
      </dgm:t>
    </dgm:pt>
    <dgm:pt modelId="{0FAF2316-C42E-4051-8F00-32705D126A85}" type="parTrans" cxnId="{55CCF5DD-9AA2-43F4-A670-21F38C5A36AE}">
      <dgm:prSet/>
      <dgm:spPr/>
      <dgm:t>
        <a:bodyPr/>
        <a:lstStyle/>
        <a:p>
          <a:endParaRPr lang="pt-BR"/>
        </a:p>
      </dgm:t>
    </dgm:pt>
    <dgm:pt modelId="{74A43E79-D8DB-4E18-A514-F20E69D3AA90}" type="sibTrans" cxnId="{55CCF5DD-9AA2-43F4-A670-21F38C5A36AE}">
      <dgm:prSet/>
      <dgm:spPr/>
      <dgm:t>
        <a:bodyPr/>
        <a:lstStyle/>
        <a:p>
          <a:endParaRPr lang="pt-BR"/>
        </a:p>
      </dgm:t>
    </dgm:pt>
    <dgm:pt modelId="{0A0F15A5-42F7-48E8-8891-B9DDBADC1AFB}">
      <dgm:prSet phldrT="[Texto]" custT="1"/>
      <dgm:spPr/>
      <dgm:t>
        <a:bodyPr/>
        <a:lstStyle/>
        <a:p>
          <a:r>
            <a:rPr lang="pt-BR" sz="1800" dirty="0"/>
            <a:t>Nenhum interlocutor pode ser impedido, por forças internas ou externas ao discurso, de fazer uso pleno de seus direitos, assegurados nas duas regras anteriores</a:t>
          </a:r>
        </a:p>
      </dgm:t>
    </dgm:pt>
    <dgm:pt modelId="{57C6BF59-1B3F-4D98-ABBB-03E700CCEF42}" type="parTrans" cxnId="{C547FFB5-2248-410F-9360-1EA699F35DD5}">
      <dgm:prSet/>
      <dgm:spPr/>
      <dgm:t>
        <a:bodyPr/>
        <a:lstStyle/>
        <a:p>
          <a:endParaRPr lang="pt-BR"/>
        </a:p>
      </dgm:t>
    </dgm:pt>
    <dgm:pt modelId="{0FD834D4-0A3D-4C0D-9D5D-B33B0B600D2D}" type="sibTrans" cxnId="{C547FFB5-2248-410F-9360-1EA699F35DD5}">
      <dgm:prSet/>
      <dgm:spPr/>
      <dgm:t>
        <a:bodyPr/>
        <a:lstStyle/>
        <a:p>
          <a:endParaRPr lang="pt-BR"/>
        </a:p>
      </dgm:t>
    </dgm:pt>
    <dgm:pt modelId="{7211C49E-97A1-4254-AA37-D3AA0FB24608}">
      <dgm:prSet custT="1"/>
      <dgm:spPr/>
      <dgm:t>
        <a:bodyPr/>
        <a:lstStyle/>
        <a:p>
          <a:r>
            <a:rPr lang="pt-BR" sz="2000" dirty="0"/>
            <a:t>Regra da Comunicação Livre de Violência e Coação</a:t>
          </a:r>
        </a:p>
      </dgm:t>
    </dgm:pt>
    <dgm:pt modelId="{F9AA71CC-0320-4C6A-8559-8928F8C9A29B}" type="parTrans" cxnId="{D4160A12-653F-41A6-9A18-F7366320EB6F}">
      <dgm:prSet/>
      <dgm:spPr/>
      <dgm:t>
        <a:bodyPr/>
        <a:lstStyle/>
        <a:p>
          <a:endParaRPr lang="pt-BR"/>
        </a:p>
      </dgm:t>
    </dgm:pt>
    <dgm:pt modelId="{2BFDDFE4-EDC6-450A-AFD3-534036FFC7BF}" type="sibTrans" cxnId="{D4160A12-653F-41A6-9A18-F7366320EB6F}">
      <dgm:prSet/>
      <dgm:spPr/>
      <dgm:t>
        <a:bodyPr/>
        <a:lstStyle/>
        <a:p>
          <a:endParaRPr lang="pt-BR"/>
        </a:p>
      </dgm:t>
    </dgm:pt>
    <dgm:pt modelId="{517CAA76-BB05-403A-AB2E-C28A94EA17A2}" type="pres">
      <dgm:prSet presAssocID="{DC8E4B2F-71D5-474A-9242-262918F7AF1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36979815-87DB-4C8A-9FA6-99BD8BFCA86B}" type="pres">
      <dgm:prSet presAssocID="{2AD03DF7-78EA-48BD-BABA-A20655E20776}" presName="root1" presStyleCnt="0"/>
      <dgm:spPr/>
    </dgm:pt>
    <dgm:pt modelId="{AF6DF2CB-22C4-4D63-891A-00900930FEB4}" type="pres">
      <dgm:prSet presAssocID="{2AD03DF7-78EA-48BD-BABA-A20655E20776}" presName="LevelOneTextNode" presStyleLbl="node0" presStyleIdx="0" presStyleCnt="1" custScaleX="153776" custScaleY="223830">
        <dgm:presLayoutVars>
          <dgm:chPref val="3"/>
        </dgm:presLayoutVars>
      </dgm:prSet>
      <dgm:spPr/>
    </dgm:pt>
    <dgm:pt modelId="{28B285A5-C9BD-41CE-959C-F63C9904202B}" type="pres">
      <dgm:prSet presAssocID="{2AD03DF7-78EA-48BD-BABA-A20655E20776}" presName="level2hierChild" presStyleCnt="0"/>
      <dgm:spPr/>
    </dgm:pt>
    <dgm:pt modelId="{C7501025-3799-44B5-9E33-66D237991F99}" type="pres">
      <dgm:prSet presAssocID="{932F8A7F-3A2F-40F5-AAE9-4CE5D41ECFC4}" presName="conn2-1" presStyleLbl="parChTrans1D2" presStyleIdx="0" presStyleCnt="3"/>
      <dgm:spPr/>
    </dgm:pt>
    <dgm:pt modelId="{3A50861A-F978-4E5E-875E-38CC87709C8F}" type="pres">
      <dgm:prSet presAssocID="{932F8A7F-3A2F-40F5-AAE9-4CE5D41ECFC4}" presName="connTx" presStyleLbl="parChTrans1D2" presStyleIdx="0" presStyleCnt="3"/>
      <dgm:spPr/>
    </dgm:pt>
    <dgm:pt modelId="{A643196F-D471-429A-B2C4-32D12F753260}" type="pres">
      <dgm:prSet presAssocID="{5069B247-D4EE-4930-B1A9-C2A0DC8776CA}" presName="root2" presStyleCnt="0"/>
      <dgm:spPr/>
    </dgm:pt>
    <dgm:pt modelId="{802381AE-5C68-44A1-9A17-BC741793CEBF}" type="pres">
      <dgm:prSet presAssocID="{5069B247-D4EE-4930-B1A9-C2A0DC8776CA}" presName="LevelTwoTextNode" presStyleLbl="node2" presStyleIdx="0" presStyleCnt="3" custScaleX="168606">
        <dgm:presLayoutVars>
          <dgm:chPref val="3"/>
        </dgm:presLayoutVars>
      </dgm:prSet>
      <dgm:spPr/>
    </dgm:pt>
    <dgm:pt modelId="{38664E11-23AA-4324-B3EE-9FDBFF164E99}" type="pres">
      <dgm:prSet presAssocID="{5069B247-D4EE-4930-B1A9-C2A0DC8776CA}" presName="level3hierChild" presStyleCnt="0"/>
      <dgm:spPr/>
    </dgm:pt>
    <dgm:pt modelId="{8AC6ECFB-C971-4F58-8CFA-85DF5DD72F8D}" type="pres">
      <dgm:prSet presAssocID="{5213C8CC-EB4F-4BE4-A676-51626DA18824}" presName="conn2-1" presStyleLbl="parChTrans1D3" presStyleIdx="0" presStyleCnt="3"/>
      <dgm:spPr/>
    </dgm:pt>
    <dgm:pt modelId="{C86C1C7B-A0FD-4AAA-AB30-9B4E80CD567C}" type="pres">
      <dgm:prSet presAssocID="{5213C8CC-EB4F-4BE4-A676-51626DA18824}" presName="connTx" presStyleLbl="parChTrans1D3" presStyleIdx="0" presStyleCnt="3"/>
      <dgm:spPr/>
    </dgm:pt>
    <dgm:pt modelId="{AAC9BCE4-6EAC-4BFE-AC3A-5F81618B44DE}" type="pres">
      <dgm:prSet presAssocID="{EE67839D-DE5D-44A1-B1A4-53DA231692AC}" presName="root2" presStyleCnt="0"/>
      <dgm:spPr/>
    </dgm:pt>
    <dgm:pt modelId="{9ACD7ACA-F2CE-4A7A-BDFE-8DDBD7BE519A}" type="pres">
      <dgm:prSet presAssocID="{EE67839D-DE5D-44A1-B1A4-53DA231692AC}" presName="LevelTwoTextNode" presStyleLbl="node3" presStyleIdx="0" presStyleCnt="3" custScaleX="211761" custScaleY="158548">
        <dgm:presLayoutVars>
          <dgm:chPref val="3"/>
        </dgm:presLayoutVars>
      </dgm:prSet>
      <dgm:spPr/>
    </dgm:pt>
    <dgm:pt modelId="{C8B6DE02-2747-4F71-9264-BADF3C1286BB}" type="pres">
      <dgm:prSet presAssocID="{EE67839D-DE5D-44A1-B1A4-53DA231692AC}" presName="level3hierChild" presStyleCnt="0"/>
      <dgm:spPr/>
    </dgm:pt>
    <dgm:pt modelId="{1A2DF3F0-454B-4CA8-9E98-12411A84466D}" type="pres">
      <dgm:prSet presAssocID="{6D729C7D-4136-4152-8257-AD13CD058BEC}" presName="conn2-1" presStyleLbl="parChTrans1D2" presStyleIdx="1" presStyleCnt="3"/>
      <dgm:spPr/>
    </dgm:pt>
    <dgm:pt modelId="{AEC01FB8-2DC0-430B-8DFC-D9777267E148}" type="pres">
      <dgm:prSet presAssocID="{6D729C7D-4136-4152-8257-AD13CD058BEC}" presName="connTx" presStyleLbl="parChTrans1D2" presStyleIdx="1" presStyleCnt="3"/>
      <dgm:spPr/>
    </dgm:pt>
    <dgm:pt modelId="{9972444D-3D3B-45A2-B925-167DF8EF0130}" type="pres">
      <dgm:prSet presAssocID="{9F156A01-E314-4481-95E8-CCF5B98AAE0F}" presName="root2" presStyleCnt="0"/>
      <dgm:spPr/>
    </dgm:pt>
    <dgm:pt modelId="{EE5D89AC-D48E-44D2-A6B1-B954FD394C3C}" type="pres">
      <dgm:prSet presAssocID="{9F156A01-E314-4481-95E8-CCF5B98AAE0F}" presName="LevelTwoTextNode" presStyleLbl="node2" presStyleIdx="1" presStyleCnt="3" custScaleX="160990" custScaleY="142438">
        <dgm:presLayoutVars>
          <dgm:chPref val="3"/>
        </dgm:presLayoutVars>
      </dgm:prSet>
      <dgm:spPr/>
    </dgm:pt>
    <dgm:pt modelId="{D1604654-9B76-4626-9388-1A9B2367087A}" type="pres">
      <dgm:prSet presAssocID="{9F156A01-E314-4481-95E8-CCF5B98AAE0F}" presName="level3hierChild" presStyleCnt="0"/>
      <dgm:spPr/>
    </dgm:pt>
    <dgm:pt modelId="{F7C18822-F6CA-42BC-A616-D900E506060D}" type="pres">
      <dgm:prSet presAssocID="{0FAF2316-C42E-4051-8F00-32705D126A85}" presName="conn2-1" presStyleLbl="parChTrans1D3" presStyleIdx="1" presStyleCnt="3"/>
      <dgm:spPr/>
    </dgm:pt>
    <dgm:pt modelId="{110D8981-F734-40BF-B217-0DA1B5026C44}" type="pres">
      <dgm:prSet presAssocID="{0FAF2316-C42E-4051-8F00-32705D126A85}" presName="connTx" presStyleLbl="parChTrans1D3" presStyleIdx="1" presStyleCnt="3"/>
      <dgm:spPr/>
    </dgm:pt>
    <dgm:pt modelId="{8472DC81-C12B-429B-AFD8-3DB458DFB3BD}" type="pres">
      <dgm:prSet presAssocID="{9B2D89E7-C0A2-4C45-8E4D-C323656FF9FB}" presName="root2" presStyleCnt="0"/>
      <dgm:spPr/>
    </dgm:pt>
    <dgm:pt modelId="{DBD06E45-DE7B-42CD-B9CE-1FA0BAE7E633}" type="pres">
      <dgm:prSet presAssocID="{9B2D89E7-C0A2-4C45-8E4D-C323656FF9FB}" presName="LevelTwoTextNode" presStyleLbl="node3" presStyleIdx="1" presStyleCnt="3" custScaleX="220965" custScaleY="363128">
        <dgm:presLayoutVars>
          <dgm:chPref val="3"/>
        </dgm:presLayoutVars>
      </dgm:prSet>
      <dgm:spPr/>
    </dgm:pt>
    <dgm:pt modelId="{E6F2E12C-C64A-4891-97F1-6548D1802E02}" type="pres">
      <dgm:prSet presAssocID="{9B2D89E7-C0A2-4C45-8E4D-C323656FF9FB}" presName="level3hierChild" presStyleCnt="0"/>
      <dgm:spPr/>
    </dgm:pt>
    <dgm:pt modelId="{D91066E9-66F0-4239-975D-FE2E0C1B9266}" type="pres">
      <dgm:prSet presAssocID="{F9AA71CC-0320-4C6A-8559-8928F8C9A29B}" presName="conn2-1" presStyleLbl="parChTrans1D2" presStyleIdx="2" presStyleCnt="3"/>
      <dgm:spPr/>
    </dgm:pt>
    <dgm:pt modelId="{C83DE1AC-82EC-41F4-8036-E39C88072124}" type="pres">
      <dgm:prSet presAssocID="{F9AA71CC-0320-4C6A-8559-8928F8C9A29B}" presName="connTx" presStyleLbl="parChTrans1D2" presStyleIdx="2" presStyleCnt="3"/>
      <dgm:spPr/>
    </dgm:pt>
    <dgm:pt modelId="{570126FE-6C90-4397-AB17-CD3757A00D05}" type="pres">
      <dgm:prSet presAssocID="{7211C49E-97A1-4254-AA37-D3AA0FB24608}" presName="root2" presStyleCnt="0"/>
      <dgm:spPr/>
    </dgm:pt>
    <dgm:pt modelId="{E9CD9DCE-5A29-42DE-9211-5787C5904275}" type="pres">
      <dgm:prSet presAssocID="{7211C49E-97A1-4254-AA37-D3AA0FB24608}" presName="LevelTwoTextNode" presStyleLbl="node2" presStyleIdx="2" presStyleCnt="3" custScaleX="171678" custScaleY="203058">
        <dgm:presLayoutVars>
          <dgm:chPref val="3"/>
        </dgm:presLayoutVars>
      </dgm:prSet>
      <dgm:spPr/>
    </dgm:pt>
    <dgm:pt modelId="{267019FC-8F66-445E-B10F-2CEA699F8CB6}" type="pres">
      <dgm:prSet presAssocID="{7211C49E-97A1-4254-AA37-D3AA0FB24608}" presName="level3hierChild" presStyleCnt="0"/>
      <dgm:spPr/>
    </dgm:pt>
    <dgm:pt modelId="{46A8D729-A417-4065-B396-85DD2B7D50F6}" type="pres">
      <dgm:prSet presAssocID="{57C6BF59-1B3F-4D98-ABBB-03E700CCEF42}" presName="conn2-1" presStyleLbl="parChTrans1D3" presStyleIdx="2" presStyleCnt="3"/>
      <dgm:spPr/>
    </dgm:pt>
    <dgm:pt modelId="{E870D538-8ED4-46FE-9CCD-6395FBF2B1BD}" type="pres">
      <dgm:prSet presAssocID="{57C6BF59-1B3F-4D98-ABBB-03E700CCEF42}" presName="connTx" presStyleLbl="parChTrans1D3" presStyleIdx="2" presStyleCnt="3"/>
      <dgm:spPr/>
    </dgm:pt>
    <dgm:pt modelId="{EED044FB-1EB1-4EFD-A8AA-0C73BDC6448F}" type="pres">
      <dgm:prSet presAssocID="{0A0F15A5-42F7-48E8-8891-B9DDBADC1AFB}" presName="root2" presStyleCnt="0"/>
      <dgm:spPr/>
    </dgm:pt>
    <dgm:pt modelId="{A7604276-7836-4E02-B80D-D4B007A7FFFD}" type="pres">
      <dgm:prSet presAssocID="{0A0F15A5-42F7-48E8-8891-B9DDBADC1AFB}" presName="LevelTwoTextNode" presStyleLbl="node3" presStyleIdx="2" presStyleCnt="3" custScaleX="211563" custScaleY="379533">
        <dgm:presLayoutVars>
          <dgm:chPref val="3"/>
        </dgm:presLayoutVars>
      </dgm:prSet>
      <dgm:spPr/>
    </dgm:pt>
    <dgm:pt modelId="{28CFB2CD-23A9-4A50-A3FF-6B005A84F85A}" type="pres">
      <dgm:prSet presAssocID="{0A0F15A5-42F7-48E8-8891-B9DDBADC1AFB}" presName="level3hierChild" presStyleCnt="0"/>
      <dgm:spPr/>
    </dgm:pt>
  </dgm:ptLst>
  <dgm:cxnLst>
    <dgm:cxn modelId="{72F707E7-3061-4DBA-A329-98126BD26205}" type="presOf" srcId="{0A0F15A5-42F7-48E8-8891-B9DDBADC1AFB}" destId="{A7604276-7836-4E02-B80D-D4B007A7FFFD}" srcOrd="0" destOrd="0" presId="urn:microsoft.com/office/officeart/2005/8/layout/hierarchy2"/>
    <dgm:cxn modelId="{723DA5F8-CC93-42D7-9299-CD1A875370FC}" type="presOf" srcId="{F9AA71CC-0320-4C6A-8559-8928F8C9A29B}" destId="{C83DE1AC-82EC-41F4-8036-E39C88072124}" srcOrd="1" destOrd="0" presId="urn:microsoft.com/office/officeart/2005/8/layout/hierarchy2"/>
    <dgm:cxn modelId="{DD8F726F-FFA5-4FB5-8E7F-D7A096F5AA6C}" srcId="{DC8E4B2F-71D5-474A-9242-262918F7AF1F}" destId="{2AD03DF7-78EA-48BD-BABA-A20655E20776}" srcOrd="0" destOrd="0" parTransId="{6D940253-75B0-4F0E-9CDD-3598334F302F}" sibTransId="{21927113-76E2-496B-808C-C1D3186BA4B3}"/>
    <dgm:cxn modelId="{D5E15C46-5632-462A-8A5A-4436DD5F78A0}" srcId="{5069B247-D4EE-4930-B1A9-C2A0DC8776CA}" destId="{EE67839D-DE5D-44A1-B1A4-53DA231692AC}" srcOrd="0" destOrd="0" parTransId="{5213C8CC-EB4F-4BE4-A676-51626DA18824}" sibTransId="{FB412A77-1A12-4679-9CCF-58A604941691}"/>
    <dgm:cxn modelId="{E7384E89-1358-46F0-A77B-028DE422C582}" type="presOf" srcId="{0FAF2316-C42E-4051-8F00-32705D126A85}" destId="{110D8981-F734-40BF-B217-0DA1B5026C44}" srcOrd="1" destOrd="0" presId="urn:microsoft.com/office/officeart/2005/8/layout/hierarchy2"/>
    <dgm:cxn modelId="{D4160A12-653F-41A6-9A18-F7366320EB6F}" srcId="{2AD03DF7-78EA-48BD-BABA-A20655E20776}" destId="{7211C49E-97A1-4254-AA37-D3AA0FB24608}" srcOrd="2" destOrd="0" parTransId="{F9AA71CC-0320-4C6A-8559-8928F8C9A29B}" sibTransId="{2BFDDFE4-EDC6-450A-AFD3-534036FFC7BF}"/>
    <dgm:cxn modelId="{2CC05895-DA58-4648-A744-B52919620142}" type="presOf" srcId="{6D729C7D-4136-4152-8257-AD13CD058BEC}" destId="{AEC01FB8-2DC0-430B-8DFC-D9777267E148}" srcOrd="1" destOrd="0" presId="urn:microsoft.com/office/officeart/2005/8/layout/hierarchy2"/>
    <dgm:cxn modelId="{55CCF5DD-9AA2-43F4-A670-21F38C5A36AE}" srcId="{9F156A01-E314-4481-95E8-CCF5B98AAE0F}" destId="{9B2D89E7-C0A2-4C45-8E4D-C323656FF9FB}" srcOrd="0" destOrd="0" parTransId="{0FAF2316-C42E-4051-8F00-32705D126A85}" sibTransId="{74A43E79-D8DB-4E18-A514-F20E69D3AA90}"/>
    <dgm:cxn modelId="{B30DE3A4-4B2D-4C78-9D98-80F469B2ED30}" type="presOf" srcId="{9F156A01-E314-4481-95E8-CCF5B98AAE0F}" destId="{EE5D89AC-D48E-44D2-A6B1-B954FD394C3C}" srcOrd="0" destOrd="0" presId="urn:microsoft.com/office/officeart/2005/8/layout/hierarchy2"/>
    <dgm:cxn modelId="{CB622202-E0CB-4714-9628-3675A90EE3E2}" type="presOf" srcId="{57C6BF59-1B3F-4D98-ABBB-03E700CCEF42}" destId="{E870D538-8ED4-46FE-9CCD-6395FBF2B1BD}" srcOrd="1" destOrd="0" presId="urn:microsoft.com/office/officeart/2005/8/layout/hierarchy2"/>
    <dgm:cxn modelId="{8DBAB4B5-1D8F-47ED-B946-C50CFF9B73C4}" type="presOf" srcId="{5069B247-D4EE-4930-B1A9-C2A0DC8776CA}" destId="{802381AE-5C68-44A1-9A17-BC741793CEBF}" srcOrd="0" destOrd="0" presId="urn:microsoft.com/office/officeart/2005/8/layout/hierarchy2"/>
    <dgm:cxn modelId="{C5BCB434-17C6-46C8-98A7-792427C4DCEB}" type="presOf" srcId="{0FAF2316-C42E-4051-8F00-32705D126A85}" destId="{F7C18822-F6CA-42BC-A616-D900E506060D}" srcOrd="0" destOrd="0" presId="urn:microsoft.com/office/officeart/2005/8/layout/hierarchy2"/>
    <dgm:cxn modelId="{641A9AB9-BC57-475C-B468-1EB8695E2531}" type="presOf" srcId="{932F8A7F-3A2F-40F5-AAE9-4CE5D41ECFC4}" destId="{3A50861A-F978-4E5E-875E-38CC87709C8F}" srcOrd="1" destOrd="0" presId="urn:microsoft.com/office/officeart/2005/8/layout/hierarchy2"/>
    <dgm:cxn modelId="{F6AAEDD5-6B82-4677-8145-2FC5C74A873E}" type="presOf" srcId="{9B2D89E7-C0A2-4C45-8E4D-C323656FF9FB}" destId="{DBD06E45-DE7B-42CD-B9CE-1FA0BAE7E633}" srcOrd="0" destOrd="0" presId="urn:microsoft.com/office/officeart/2005/8/layout/hierarchy2"/>
    <dgm:cxn modelId="{075E9654-AC59-464D-AB67-7AD1C2E6A9DD}" type="presOf" srcId="{DC8E4B2F-71D5-474A-9242-262918F7AF1F}" destId="{517CAA76-BB05-403A-AB2E-C28A94EA17A2}" srcOrd="0" destOrd="0" presId="urn:microsoft.com/office/officeart/2005/8/layout/hierarchy2"/>
    <dgm:cxn modelId="{A76D4ACD-D39B-4AB6-A984-0FFA04EA703B}" type="presOf" srcId="{7211C49E-97A1-4254-AA37-D3AA0FB24608}" destId="{E9CD9DCE-5A29-42DE-9211-5787C5904275}" srcOrd="0" destOrd="0" presId="urn:microsoft.com/office/officeart/2005/8/layout/hierarchy2"/>
    <dgm:cxn modelId="{1595BC1E-26E4-4026-B6C7-B2968FB378B7}" type="presOf" srcId="{F9AA71CC-0320-4C6A-8559-8928F8C9A29B}" destId="{D91066E9-66F0-4239-975D-FE2E0C1B9266}" srcOrd="0" destOrd="0" presId="urn:microsoft.com/office/officeart/2005/8/layout/hierarchy2"/>
    <dgm:cxn modelId="{36F3F163-E9CA-4585-9736-5C33150E6D03}" type="presOf" srcId="{6D729C7D-4136-4152-8257-AD13CD058BEC}" destId="{1A2DF3F0-454B-4CA8-9E98-12411A84466D}" srcOrd="0" destOrd="0" presId="urn:microsoft.com/office/officeart/2005/8/layout/hierarchy2"/>
    <dgm:cxn modelId="{7CCBEC8A-38A9-4477-A84A-4C79DDAB1167}" type="presOf" srcId="{57C6BF59-1B3F-4D98-ABBB-03E700CCEF42}" destId="{46A8D729-A417-4065-B396-85DD2B7D50F6}" srcOrd="0" destOrd="0" presId="urn:microsoft.com/office/officeart/2005/8/layout/hierarchy2"/>
    <dgm:cxn modelId="{C92F4BE0-E7F0-4CF0-8EC0-E64B4360C824}" type="presOf" srcId="{EE67839D-DE5D-44A1-B1A4-53DA231692AC}" destId="{9ACD7ACA-F2CE-4A7A-BDFE-8DDBD7BE519A}" srcOrd="0" destOrd="0" presId="urn:microsoft.com/office/officeart/2005/8/layout/hierarchy2"/>
    <dgm:cxn modelId="{D96854E6-E739-4A31-A8A3-6532C45414DF}" type="presOf" srcId="{932F8A7F-3A2F-40F5-AAE9-4CE5D41ECFC4}" destId="{C7501025-3799-44B5-9E33-66D237991F99}" srcOrd="0" destOrd="0" presId="urn:microsoft.com/office/officeart/2005/8/layout/hierarchy2"/>
    <dgm:cxn modelId="{E5FC0A4A-1BCD-4529-BD35-BB1A35C67778}" srcId="{2AD03DF7-78EA-48BD-BABA-A20655E20776}" destId="{5069B247-D4EE-4930-B1A9-C2A0DC8776CA}" srcOrd="0" destOrd="0" parTransId="{932F8A7F-3A2F-40F5-AAE9-4CE5D41ECFC4}" sibTransId="{B0EE8410-6A60-4DFB-A50D-565AD1808945}"/>
    <dgm:cxn modelId="{51700777-AA0E-4C6F-AE2E-56CA8DA931A0}" srcId="{2AD03DF7-78EA-48BD-BABA-A20655E20776}" destId="{9F156A01-E314-4481-95E8-CCF5B98AAE0F}" srcOrd="1" destOrd="0" parTransId="{6D729C7D-4136-4152-8257-AD13CD058BEC}" sibTransId="{FCF67893-58C8-489D-9D49-A83B0CF7A1C8}"/>
    <dgm:cxn modelId="{681DDC68-C82D-4551-9A52-20E9EB740FEC}" type="presOf" srcId="{5213C8CC-EB4F-4BE4-A676-51626DA18824}" destId="{C86C1C7B-A0FD-4AAA-AB30-9B4E80CD567C}" srcOrd="1" destOrd="0" presId="urn:microsoft.com/office/officeart/2005/8/layout/hierarchy2"/>
    <dgm:cxn modelId="{C547FFB5-2248-410F-9360-1EA699F35DD5}" srcId="{7211C49E-97A1-4254-AA37-D3AA0FB24608}" destId="{0A0F15A5-42F7-48E8-8891-B9DDBADC1AFB}" srcOrd="0" destOrd="0" parTransId="{57C6BF59-1B3F-4D98-ABBB-03E700CCEF42}" sibTransId="{0FD834D4-0A3D-4C0D-9D5D-B33B0B600D2D}"/>
    <dgm:cxn modelId="{D02D151E-828E-4A66-A0B9-AFA77409D1AD}" type="presOf" srcId="{2AD03DF7-78EA-48BD-BABA-A20655E20776}" destId="{AF6DF2CB-22C4-4D63-891A-00900930FEB4}" srcOrd="0" destOrd="0" presId="urn:microsoft.com/office/officeart/2005/8/layout/hierarchy2"/>
    <dgm:cxn modelId="{918D9987-B00F-466E-8893-C63DC70FD2F0}" type="presOf" srcId="{5213C8CC-EB4F-4BE4-A676-51626DA18824}" destId="{8AC6ECFB-C971-4F58-8CFA-85DF5DD72F8D}" srcOrd="0" destOrd="0" presId="urn:microsoft.com/office/officeart/2005/8/layout/hierarchy2"/>
    <dgm:cxn modelId="{EF5E25E1-4718-485B-80E3-377B52A073CA}" type="presParOf" srcId="{517CAA76-BB05-403A-AB2E-C28A94EA17A2}" destId="{36979815-87DB-4C8A-9FA6-99BD8BFCA86B}" srcOrd="0" destOrd="0" presId="urn:microsoft.com/office/officeart/2005/8/layout/hierarchy2"/>
    <dgm:cxn modelId="{7247556D-0D62-48D3-9706-AF2770D80A06}" type="presParOf" srcId="{36979815-87DB-4C8A-9FA6-99BD8BFCA86B}" destId="{AF6DF2CB-22C4-4D63-891A-00900930FEB4}" srcOrd="0" destOrd="0" presId="urn:microsoft.com/office/officeart/2005/8/layout/hierarchy2"/>
    <dgm:cxn modelId="{76232CEB-C458-4C5F-A090-6638A88D48CF}" type="presParOf" srcId="{36979815-87DB-4C8A-9FA6-99BD8BFCA86B}" destId="{28B285A5-C9BD-41CE-959C-F63C9904202B}" srcOrd="1" destOrd="0" presId="urn:microsoft.com/office/officeart/2005/8/layout/hierarchy2"/>
    <dgm:cxn modelId="{539E1767-433B-4ED1-9192-5BBE932C1AA6}" type="presParOf" srcId="{28B285A5-C9BD-41CE-959C-F63C9904202B}" destId="{C7501025-3799-44B5-9E33-66D237991F99}" srcOrd="0" destOrd="0" presId="urn:microsoft.com/office/officeart/2005/8/layout/hierarchy2"/>
    <dgm:cxn modelId="{7F089B6C-6E46-4A20-9B06-7724B9D5A60C}" type="presParOf" srcId="{C7501025-3799-44B5-9E33-66D237991F99}" destId="{3A50861A-F978-4E5E-875E-38CC87709C8F}" srcOrd="0" destOrd="0" presId="urn:microsoft.com/office/officeart/2005/8/layout/hierarchy2"/>
    <dgm:cxn modelId="{8098014C-A044-4A03-917C-6AE2A60BAAE8}" type="presParOf" srcId="{28B285A5-C9BD-41CE-959C-F63C9904202B}" destId="{A643196F-D471-429A-B2C4-32D12F753260}" srcOrd="1" destOrd="0" presId="urn:microsoft.com/office/officeart/2005/8/layout/hierarchy2"/>
    <dgm:cxn modelId="{B0ABE1BE-BF78-466F-A82A-5E74E7037A90}" type="presParOf" srcId="{A643196F-D471-429A-B2C4-32D12F753260}" destId="{802381AE-5C68-44A1-9A17-BC741793CEBF}" srcOrd="0" destOrd="0" presId="urn:microsoft.com/office/officeart/2005/8/layout/hierarchy2"/>
    <dgm:cxn modelId="{DF53B2BC-DD4B-42CE-8826-1A60F10E1A5A}" type="presParOf" srcId="{A643196F-D471-429A-B2C4-32D12F753260}" destId="{38664E11-23AA-4324-B3EE-9FDBFF164E99}" srcOrd="1" destOrd="0" presId="urn:microsoft.com/office/officeart/2005/8/layout/hierarchy2"/>
    <dgm:cxn modelId="{16879694-64F3-4B81-9F83-269ADF822B67}" type="presParOf" srcId="{38664E11-23AA-4324-B3EE-9FDBFF164E99}" destId="{8AC6ECFB-C971-4F58-8CFA-85DF5DD72F8D}" srcOrd="0" destOrd="0" presId="urn:microsoft.com/office/officeart/2005/8/layout/hierarchy2"/>
    <dgm:cxn modelId="{B80CC478-EE52-4AA1-B0C2-32C49A54CA36}" type="presParOf" srcId="{8AC6ECFB-C971-4F58-8CFA-85DF5DD72F8D}" destId="{C86C1C7B-A0FD-4AAA-AB30-9B4E80CD567C}" srcOrd="0" destOrd="0" presId="urn:microsoft.com/office/officeart/2005/8/layout/hierarchy2"/>
    <dgm:cxn modelId="{D51B4896-5D2A-4BC6-8AF7-F11F6627B531}" type="presParOf" srcId="{38664E11-23AA-4324-B3EE-9FDBFF164E99}" destId="{AAC9BCE4-6EAC-4BFE-AC3A-5F81618B44DE}" srcOrd="1" destOrd="0" presId="urn:microsoft.com/office/officeart/2005/8/layout/hierarchy2"/>
    <dgm:cxn modelId="{95700D24-DA1C-4694-AAFB-BC59E9C06632}" type="presParOf" srcId="{AAC9BCE4-6EAC-4BFE-AC3A-5F81618B44DE}" destId="{9ACD7ACA-F2CE-4A7A-BDFE-8DDBD7BE519A}" srcOrd="0" destOrd="0" presId="urn:microsoft.com/office/officeart/2005/8/layout/hierarchy2"/>
    <dgm:cxn modelId="{C190348D-C77C-45FE-A654-A857435A97B8}" type="presParOf" srcId="{AAC9BCE4-6EAC-4BFE-AC3A-5F81618B44DE}" destId="{C8B6DE02-2747-4F71-9264-BADF3C1286BB}" srcOrd="1" destOrd="0" presId="urn:microsoft.com/office/officeart/2005/8/layout/hierarchy2"/>
    <dgm:cxn modelId="{66030848-E41E-451F-90FB-1B1E0CCD228E}" type="presParOf" srcId="{28B285A5-C9BD-41CE-959C-F63C9904202B}" destId="{1A2DF3F0-454B-4CA8-9E98-12411A84466D}" srcOrd="2" destOrd="0" presId="urn:microsoft.com/office/officeart/2005/8/layout/hierarchy2"/>
    <dgm:cxn modelId="{A91EC834-C871-4374-B78F-CCA657467332}" type="presParOf" srcId="{1A2DF3F0-454B-4CA8-9E98-12411A84466D}" destId="{AEC01FB8-2DC0-430B-8DFC-D9777267E148}" srcOrd="0" destOrd="0" presId="urn:microsoft.com/office/officeart/2005/8/layout/hierarchy2"/>
    <dgm:cxn modelId="{99C9A351-0E53-47FD-960A-D38C25A26887}" type="presParOf" srcId="{28B285A5-C9BD-41CE-959C-F63C9904202B}" destId="{9972444D-3D3B-45A2-B925-167DF8EF0130}" srcOrd="3" destOrd="0" presId="urn:microsoft.com/office/officeart/2005/8/layout/hierarchy2"/>
    <dgm:cxn modelId="{5032698A-601D-4AEB-AEF4-2B6638D9606A}" type="presParOf" srcId="{9972444D-3D3B-45A2-B925-167DF8EF0130}" destId="{EE5D89AC-D48E-44D2-A6B1-B954FD394C3C}" srcOrd="0" destOrd="0" presId="urn:microsoft.com/office/officeart/2005/8/layout/hierarchy2"/>
    <dgm:cxn modelId="{2FDB16DC-5056-402B-AF7E-096EEC820441}" type="presParOf" srcId="{9972444D-3D3B-45A2-B925-167DF8EF0130}" destId="{D1604654-9B76-4626-9388-1A9B2367087A}" srcOrd="1" destOrd="0" presId="urn:microsoft.com/office/officeart/2005/8/layout/hierarchy2"/>
    <dgm:cxn modelId="{7E338159-0249-4615-8CD2-89B8AE5862B6}" type="presParOf" srcId="{D1604654-9B76-4626-9388-1A9B2367087A}" destId="{F7C18822-F6CA-42BC-A616-D900E506060D}" srcOrd="0" destOrd="0" presId="urn:microsoft.com/office/officeart/2005/8/layout/hierarchy2"/>
    <dgm:cxn modelId="{525C8391-0467-4DCC-974B-42F3CFFA81C2}" type="presParOf" srcId="{F7C18822-F6CA-42BC-A616-D900E506060D}" destId="{110D8981-F734-40BF-B217-0DA1B5026C44}" srcOrd="0" destOrd="0" presId="urn:microsoft.com/office/officeart/2005/8/layout/hierarchy2"/>
    <dgm:cxn modelId="{19A50D90-D185-4E21-8D4D-2F5E30B1543F}" type="presParOf" srcId="{D1604654-9B76-4626-9388-1A9B2367087A}" destId="{8472DC81-C12B-429B-AFD8-3DB458DFB3BD}" srcOrd="1" destOrd="0" presId="urn:microsoft.com/office/officeart/2005/8/layout/hierarchy2"/>
    <dgm:cxn modelId="{505E1E0C-CD2E-4DA3-A77F-06011E610067}" type="presParOf" srcId="{8472DC81-C12B-429B-AFD8-3DB458DFB3BD}" destId="{DBD06E45-DE7B-42CD-B9CE-1FA0BAE7E633}" srcOrd="0" destOrd="0" presId="urn:microsoft.com/office/officeart/2005/8/layout/hierarchy2"/>
    <dgm:cxn modelId="{B7E22770-710A-4954-ADCE-6F8C4E0FC2C2}" type="presParOf" srcId="{8472DC81-C12B-429B-AFD8-3DB458DFB3BD}" destId="{E6F2E12C-C64A-4891-97F1-6548D1802E02}" srcOrd="1" destOrd="0" presId="urn:microsoft.com/office/officeart/2005/8/layout/hierarchy2"/>
    <dgm:cxn modelId="{301E8C04-CE62-423C-B45B-B2657655DA43}" type="presParOf" srcId="{28B285A5-C9BD-41CE-959C-F63C9904202B}" destId="{D91066E9-66F0-4239-975D-FE2E0C1B9266}" srcOrd="4" destOrd="0" presId="urn:microsoft.com/office/officeart/2005/8/layout/hierarchy2"/>
    <dgm:cxn modelId="{E398DBEB-971D-4F96-BD2B-FE3CFE374696}" type="presParOf" srcId="{D91066E9-66F0-4239-975D-FE2E0C1B9266}" destId="{C83DE1AC-82EC-41F4-8036-E39C88072124}" srcOrd="0" destOrd="0" presId="urn:microsoft.com/office/officeart/2005/8/layout/hierarchy2"/>
    <dgm:cxn modelId="{37C2E79C-48FB-4869-B454-56F970DA9B11}" type="presParOf" srcId="{28B285A5-C9BD-41CE-959C-F63C9904202B}" destId="{570126FE-6C90-4397-AB17-CD3757A00D05}" srcOrd="5" destOrd="0" presId="urn:microsoft.com/office/officeart/2005/8/layout/hierarchy2"/>
    <dgm:cxn modelId="{8154EAC1-AB1F-41FD-B0CC-BB6BFFCB48EC}" type="presParOf" srcId="{570126FE-6C90-4397-AB17-CD3757A00D05}" destId="{E9CD9DCE-5A29-42DE-9211-5787C5904275}" srcOrd="0" destOrd="0" presId="urn:microsoft.com/office/officeart/2005/8/layout/hierarchy2"/>
    <dgm:cxn modelId="{DD9D1A08-671E-405F-BE54-3408B4CBDC0C}" type="presParOf" srcId="{570126FE-6C90-4397-AB17-CD3757A00D05}" destId="{267019FC-8F66-445E-B10F-2CEA699F8CB6}" srcOrd="1" destOrd="0" presId="urn:microsoft.com/office/officeart/2005/8/layout/hierarchy2"/>
    <dgm:cxn modelId="{E183DB84-817E-4C3D-B13F-8FF8D330B361}" type="presParOf" srcId="{267019FC-8F66-445E-B10F-2CEA699F8CB6}" destId="{46A8D729-A417-4065-B396-85DD2B7D50F6}" srcOrd="0" destOrd="0" presId="urn:microsoft.com/office/officeart/2005/8/layout/hierarchy2"/>
    <dgm:cxn modelId="{61E60C21-9673-4782-BCB4-8E8206CAFB90}" type="presParOf" srcId="{46A8D729-A417-4065-B396-85DD2B7D50F6}" destId="{E870D538-8ED4-46FE-9CCD-6395FBF2B1BD}" srcOrd="0" destOrd="0" presId="urn:microsoft.com/office/officeart/2005/8/layout/hierarchy2"/>
    <dgm:cxn modelId="{362B979D-936D-48C6-8E36-52C0618B67CC}" type="presParOf" srcId="{267019FC-8F66-445E-B10F-2CEA699F8CB6}" destId="{EED044FB-1EB1-4EFD-A8AA-0C73BDC6448F}" srcOrd="1" destOrd="0" presId="urn:microsoft.com/office/officeart/2005/8/layout/hierarchy2"/>
    <dgm:cxn modelId="{15689B9A-B010-405D-80E4-04C861E1C613}" type="presParOf" srcId="{EED044FB-1EB1-4EFD-A8AA-0C73BDC6448F}" destId="{A7604276-7836-4E02-B80D-D4B007A7FFFD}" srcOrd="0" destOrd="0" presId="urn:microsoft.com/office/officeart/2005/8/layout/hierarchy2"/>
    <dgm:cxn modelId="{516FD399-89B5-4BE0-8809-B67F9825589C}" type="presParOf" srcId="{EED044FB-1EB1-4EFD-A8AA-0C73BDC6448F}" destId="{28CFB2CD-23A9-4A50-A3FF-6B005A84F85A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C8E4B2F-71D5-474A-9242-262918F7AF1F}" type="doc">
      <dgm:prSet loTypeId="urn:microsoft.com/office/officeart/2005/8/layout/hierarchy4" loCatId="hierarchy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2AD03DF7-78EA-48BD-BABA-A20655E20776}">
      <dgm:prSet phldrT="[Texto]" custT="1"/>
      <dgm:spPr/>
      <dgm:t>
        <a:bodyPr/>
        <a:lstStyle/>
        <a:p>
          <a:r>
            <a:rPr lang="pt-BR" sz="2400" dirty="0"/>
            <a:t>Princípios básicos de COHEN</a:t>
          </a:r>
        </a:p>
      </dgm:t>
    </dgm:pt>
    <dgm:pt modelId="{6D940253-75B0-4F0E-9CDD-3598334F302F}" type="parTrans" cxnId="{DD8F726F-FFA5-4FB5-8E7F-D7A096F5AA6C}">
      <dgm:prSet/>
      <dgm:spPr/>
      <dgm:t>
        <a:bodyPr/>
        <a:lstStyle/>
        <a:p>
          <a:endParaRPr lang="pt-BR"/>
        </a:p>
      </dgm:t>
    </dgm:pt>
    <dgm:pt modelId="{21927113-76E2-496B-808C-C1D3186BA4B3}" type="sibTrans" cxnId="{DD8F726F-FFA5-4FB5-8E7F-D7A096F5AA6C}">
      <dgm:prSet/>
      <dgm:spPr/>
      <dgm:t>
        <a:bodyPr/>
        <a:lstStyle/>
        <a:p>
          <a:endParaRPr lang="pt-BR"/>
        </a:p>
      </dgm:t>
    </dgm:pt>
    <dgm:pt modelId="{5069B247-D4EE-4930-B1A9-C2A0DC8776CA}">
      <dgm:prSet phldrT="[Texto]" custT="1"/>
      <dgm:spPr/>
      <dgm:t>
        <a:bodyPr/>
        <a:lstStyle/>
        <a:p>
          <a:r>
            <a:rPr lang="pt-BR" sz="2400" dirty="0"/>
            <a:t>princípio da inclusão deliberativa</a:t>
          </a:r>
        </a:p>
      </dgm:t>
    </dgm:pt>
    <dgm:pt modelId="{932F8A7F-3A2F-40F5-AAE9-4CE5D41ECFC4}" type="parTrans" cxnId="{E5FC0A4A-1BCD-4529-BD35-BB1A35C67778}">
      <dgm:prSet/>
      <dgm:spPr/>
      <dgm:t>
        <a:bodyPr/>
        <a:lstStyle/>
        <a:p>
          <a:endParaRPr lang="pt-BR"/>
        </a:p>
      </dgm:t>
    </dgm:pt>
    <dgm:pt modelId="{B0EE8410-6A60-4DFB-A50D-565AD1808945}" type="sibTrans" cxnId="{E5FC0A4A-1BCD-4529-BD35-BB1A35C67778}">
      <dgm:prSet/>
      <dgm:spPr/>
      <dgm:t>
        <a:bodyPr/>
        <a:lstStyle/>
        <a:p>
          <a:endParaRPr lang="pt-BR"/>
        </a:p>
      </dgm:t>
    </dgm:pt>
    <dgm:pt modelId="{EE67839D-DE5D-44A1-B1A4-53DA231692AC}">
      <dgm:prSet phldrT="[Texto]" custT="1"/>
      <dgm:spPr/>
      <dgm:t>
        <a:bodyPr/>
        <a:lstStyle/>
        <a:p>
          <a:r>
            <a:rPr lang="pt-BR" sz="1900" u="none" dirty="0"/>
            <a:t>todos são cidadãos com os mesmos direitos e por isso nenhum critério de ordem social, política, religiosa ou econômica pode ser usado para excluir qualquer indivíduo de um processo de deliberação pública</a:t>
          </a:r>
          <a:br>
            <a:rPr lang="pt-BR" sz="1900" u="none" dirty="0"/>
          </a:br>
          <a:endParaRPr lang="pt-BR" sz="1900" dirty="0"/>
        </a:p>
      </dgm:t>
    </dgm:pt>
    <dgm:pt modelId="{5213C8CC-EB4F-4BE4-A676-51626DA18824}" type="parTrans" cxnId="{D5E15C46-5632-462A-8A5A-4436DD5F78A0}">
      <dgm:prSet/>
      <dgm:spPr/>
      <dgm:t>
        <a:bodyPr/>
        <a:lstStyle/>
        <a:p>
          <a:endParaRPr lang="pt-BR"/>
        </a:p>
      </dgm:t>
    </dgm:pt>
    <dgm:pt modelId="{FB412A77-1A12-4679-9CCF-58A604941691}" type="sibTrans" cxnId="{D5E15C46-5632-462A-8A5A-4436DD5F78A0}">
      <dgm:prSet/>
      <dgm:spPr/>
      <dgm:t>
        <a:bodyPr/>
        <a:lstStyle/>
        <a:p>
          <a:endParaRPr lang="pt-BR"/>
        </a:p>
      </dgm:t>
    </dgm:pt>
    <dgm:pt modelId="{9F156A01-E314-4481-95E8-CCF5B98AAE0F}">
      <dgm:prSet phldrT="[Texto]" custT="1"/>
      <dgm:spPr/>
      <dgm:t>
        <a:bodyPr/>
        <a:lstStyle/>
        <a:p>
          <a:r>
            <a:rPr lang="pt-BR" sz="2400" dirty="0"/>
            <a:t>princípio do bem comum </a:t>
          </a:r>
        </a:p>
      </dgm:t>
    </dgm:pt>
    <dgm:pt modelId="{6D729C7D-4136-4152-8257-AD13CD058BEC}" type="parTrans" cxnId="{51700777-AA0E-4C6F-AE2E-56CA8DA931A0}">
      <dgm:prSet/>
      <dgm:spPr/>
      <dgm:t>
        <a:bodyPr/>
        <a:lstStyle/>
        <a:p>
          <a:endParaRPr lang="pt-BR"/>
        </a:p>
      </dgm:t>
    </dgm:pt>
    <dgm:pt modelId="{FCF67893-58C8-489D-9D49-A83B0CF7A1C8}" type="sibTrans" cxnId="{51700777-AA0E-4C6F-AE2E-56CA8DA931A0}">
      <dgm:prSet/>
      <dgm:spPr/>
      <dgm:t>
        <a:bodyPr/>
        <a:lstStyle/>
        <a:p>
          <a:endParaRPr lang="pt-BR"/>
        </a:p>
      </dgm:t>
    </dgm:pt>
    <dgm:pt modelId="{9B2D89E7-C0A2-4C45-8E4D-C323656FF9FB}">
      <dgm:prSet phldrT="[Texto]" custT="1"/>
      <dgm:spPr/>
      <dgm:t>
        <a:bodyPr/>
        <a:lstStyle/>
        <a:p>
          <a:r>
            <a:rPr lang="pt-BR" sz="2200" u="none" dirty="0"/>
            <a:t>o debate deliberativo deve visar o acordo de prioridades sociais, tendo em vista a promoção de um bem comum, como a justiça social</a:t>
          </a:r>
          <a:endParaRPr lang="pt-BR" sz="2200" dirty="0"/>
        </a:p>
      </dgm:t>
    </dgm:pt>
    <dgm:pt modelId="{0FAF2316-C42E-4051-8F00-32705D126A85}" type="parTrans" cxnId="{55CCF5DD-9AA2-43F4-A670-21F38C5A36AE}">
      <dgm:prSet/>
      <dgm:spPr/>
      <dgm:t>
        <a:bodyPr/>
        <a:lstStyle/>
        <a:p>
          <a:endParaRPr lang="pt-BR"/>
        </a:p>
      </dgm:t>
    </dgm:pt>
    <dgm:pt modelId="{74A43E79-D8DB-4E18-A514-F20E69D3AA90}" type="sibTrans" cxnId="{55CCF5DD-9AA2-43F4-A670-21F38C5A36AE}">
      <dgm:prSet/>
      <dgm:spPr/>
      <dgm:t>
        <a:bodyPr/>
        <a:lstStyle/>
        <a:p>
          <a:endParaRPr lang="pt-BR"/>
        </a:p>
      </dgm:t>
    </dgm:pt>
    <dgm:pt modelId="{0A0F15A5-42F7-48E8-8891-B9DDBADC1AFB}">
      <dgm:prSet phldrT="[Texto]" custT="1"/>
      <dgm:spPr/>
      <dgm:t>
        <a:bodyPr/>
        <a:lstStyle/>
        <a:p>
          <a:r>
            <a:rPr lang="pt-BR" sz="2200" u="none" dirty="0"/>
            <a:t>acrescenta ao princípio da inclusão, que garante a participação de todos os integrantes em um debate, o direito de voto e argumentação</a:t>
          </a:r>
          <a:endParaRPr lang="pt-BR" sz="2200" dirty="0"/>
        </a:p>
      </dgm:t>
    </dgm:pt>
    <dgm:pt modelId="{57C6BF59-1B3F-4D98-ABBB-03E700CCEF42}" type="parTrans" cxnId="{C547FFB5-2248-410F-9360-1EA699F35DD5}">
      <dgm:prSet/>
      <dgm:spPr/>
      <dgm:t>
        <a:bodyPr/>
        <a:lstStyle/>
        <a:p>
          <a:endParaRPr lang="pt-BR"/>
        </a:p>
      </dgm:t>
    </dgm:pt>
    <dgm:pt modelId="{0FD834D4-0A3D-4C0D-9D5D-B33B0B600D2D}" type="sibTrans" cxnId="{C547FFB5-2248-410F-9360-1EA699F35DD5}">
      <dgm:prSet/>
      <dgm:spPr/>
      <dgm:t>
        <a:bodyPr/>
        <a:lstStyle/>
        <a:p>
          <a:endParaRPr lang="pt-BR"/>
        </a:p>
      </dgm:t>
    </dgm:pt>
    <dgm:pt modelId="{7211C49E-97A1-4254-AA37-D3AA0FB24608}">
      <dgm:prSet custT="1"/>
      <dgm:spPr/>
      <dgm:t>
        <a:bodyPr/>
        <a:lstStyle/>
        <a:p>
          <a:r>
            <a:rPr lang="pt-BR" sz="2400" dirty="0"/>
            <a:t>princípio da participação</a:t>
          </a:r>
          <a:r>
            <a:rPr lang="pt-BR" sz="2000" dirty="0"/>
            <a:t> </a:t>
          </a:r>
        </a:p>
      </dgm:t>
    </dgm:pt>
    <dgm:pt modelId="{F9AA71CC-0320-4C6A-8559-8928F8C9A29B}" type="parTrans" cxnId="{D4160A12-653F-41A6-9A18-F7366320EB6F}">
      <dgm:prSet/>
      <dgm:spPr/>
      <dgm:t>
        <a:bodyPr/>
        <a:lstStyle/>
        <a:p>
          <a:endParaRPr lang="pt-BR"/>
        </a:p>
      </dgm:t>
    </dgm:pt>
    <dgm:pt modelId="{2BFDDFE4-EDC6-450A-AFD3-534036FFC7BF}" type="sibTrans" cxnId="{D4160A12-653F-41A6-9A18-F7366320EB6F}">
      <dgm:prSet/>
      <dgm:spPr/>
      <dgm:t>
        <a:bodyPr/>
        <a:lstStyle/>
        <a:p>
          <a:endParaRPr lang="pt-BR"/>
        </a:p>
      </dgm:t>
    </dgm:pt>
    <dgm:pt modelId="{F2C5EC3E-42B1-495D-91FE-17ADC2E4557B}" type="pres">
      <dgm:prSet presAssocID="{DC8E4B2F-71D5-474A-9242-262918F7AF1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23EDAAD-6B26-4F9B-8CF8-01CA78545813}" type="pres">
      <dgm:prSet presAssocID="{2AD03DF7-78EA-48BD-BABA-A20655E20776}" presName="vertOne" presStyleCnt="0"/>
      <dgm:spPr/>
    </dgm:pt>
    <dgm:pt modelId="{605D2F1E-BEF8-4F3A-BB84-AE6D1777197B}" type="pres">
      <dgm:prSet presAssocID="{2AD03DF7-78EA-48BD-BABA-A20655E20776}" presName="txOne" presStyleLbl="node0" presStyleIdx="0" presStyleCnt="1" custScaleY="30996">
        <dgm:presLayoutVars>
          <dgm:chPref val="3"/>
        </dgm:presLayoutVars>
      </dgm:prSet>
      <dgm:spPr/>
    </dgm:pt>
    <dgm:pt modelId="{DA32330D-3EDA-4CC5-8568-1342D5694E88}" type="pres">
      <dgm:prSet presAssocID="{2AD03DF7-78EA-48BD-BABA-A20655E20776}" presName="parTransOne" presStyleCnt="0"/>
      <dgm:spPr/>
    </dgm:pt>
    <dgm:pt modelId="{7A1E47A0-EFD6-4CFA-A5ED-E0F282B62EE3}" type="pres">
      <dgm:prSet presAssocID="{2AD03DF7-78EA-48BD-BABA-A20655E20776}" presName="horzOne" presStyleCnt="0"/>
      <dgm:spPr/>
    </dgm:pt>
    <dgm:pt modelId="{56746497-B862-4C98-9691-A385F5A06E3B}" type="pres">
      <dgm:prSet presAssocID="{5069B247-D4EE-4930-B1A9-C2A0DC8776CA}" presName="vertTwo" presStyleCnt="0"/>
      <dgm:spPr/>
    </dgm:pt>
    <dgm:pt modelId="{3E3603E4-502F-4DB1-8EB9-FD109C87A05B}" type="pres">
      <dgm:prSet presAssocID="{5069B247-D4EE-4930-B1A9-C2A0DC8776CA}" presName="txTwo" presStyleLbl="node2" presStyleIdx="0" presStyleCnt="3" custScaleY="39668">
        <dgm:presLayoutVars>
          <dgm:chPref val="3"/>
        </dgm:presLayoutVars>
      </dgm:prSet>
      <dgm:spPr/>
    </dgm:pt>
    <dgm:pt modelId="{3021237C-E311-4417-AFA5-B3FB1D605828}" type="pres">
      <dgm:prSet presAssocID="{5069B247-D4EE-4930-B1A9-C2A0DC8776CA}" presName="parTransTwo" presStyleCnt="0"/>
      <dgm:spPr/>
    </dgm:pt>
    <dgm:pt modelId="{BD873028-CAFC-4656-9C2A-B19FFD4E5D53}" type="pres">
      <dgm:prSet presAssocID="{5069B247-D4EE-4930-B1A9-C2A0DC8776CA}" presName="horzTwo" presStyleCnt="0"/>
      <dgm:spPr/>
    </dgm:pt>
    <dgm:pt modelId="{CC939A36-89FA-4497-9C6A-3874EA5ED433}" type="pres">
      <dgm:prSet presAssocID="{EE67839D-DE5D-44A1-B1A4-53DA231692AC}" presName="vertThree" presStyleCnt="0"/>
      <dgm:spPr/>
    </dgm:pt>
    <dgm:pt modelId="{FB64FC7B-0073-4A83-B7BC-818794BAAF8C}" type="pres">
      <dgm:prSet presAssocID="{EE67839D-DE5D-44A1-B1A4-53DA231692AC}" presName="txThree" presStyleLbl="node3" presStyleIdx="0" presStyleCnt="3">
        <dgm:presLayoutVars>
          <dgm:chPref val="3"/>
        </dgm:presLayoutVars>
      </dgm:prSet>
      <dgm:spPr/>
    </dgm:pt>
    <dgm:pt modelId="{09458E87-3458-4377-9113-9D5DA63F0C88}" type="pres">
      <dgm:prSet presAssocID="{EE67839D-DE5D-44A1-B1A4-53DA231692AC}" presName="horzThree" presStyleCnt="0"/>
      <dgm:spPr/>
    </dgm:pt>
    <dgm:pt modelId="{4F36B085-FD73-4E64-8A99-E26146259FD0}" type="pres">
      <dgm:prSet presAssocID="{B0EE8410-6A60-4DFB-A50D-565AD1808945}" presName="sibSpaceTwo" presStyleCnt="0"/>
      <dgm:spPr/>
    </dgm:pt>
    <dgm:pt modelId="{2CC813C1-52F3-4740-873E-6715696F9B52}" type="pres">
      <dgm:prSet presAssocID="{9F156A01-E314-4481-95E8-CCF5B98AAE0F}" presName="vertTwo" presStyleCnt="0"/>
      <dgm:spPr/>
    </dgm:pt>
    <dgm:pt modelId="{5C745255-27EC-4CDF-9C92-A29763314983}" type="pres">
      <dgm:prSet presAssocID="{9F156A01-E314-4481-95E8-CCF5B98AAE0F}" presName="txTwo" presStyleLbl="node2" presStyleIdx="1" presStyleCnt="3" custScaleY="39668">
        <dgm:presLayoutVars>
          <dgm:chPref val="3"/>
        </dgm:presLayoutVars>
      </dgm:prSet>
      <dgm:spPr/>
    </dgm:pt>
    <dgm:pt modelId="{43DD89D2-822F-458C-9819-C3891B346F99}" type="pres">
      <dgm:prSet presAssocID="{9F156A01-E314-4481-95E8-CCF5B98AAE0F}" presName="parTransTwo" presStyleCnt="0"/>
      <dgm:spPr/>
    </dgm:pt>
    <dgm:pt modelId="{A014E769-4BEF-40DD-A80A-CC347F71E360}" type="pres">
      <dgm:prSet presAssocID="{9F156A01-E314-4481-95E8-CCF5B98AAE0F}" presName="horzTwo" presStyleCnt="0"/>
      <dgm:spPr/>
    </dgm:pt>
    <dgm:pt modelId="{637EF134-071B-4BBE-9A6C-50C00AFABBFA}" type="pres">
      <dgm:prSet presAssocID="{9B2D89E7-C0A2-4C45-8E4D-C323656FF9FB}" presName="vertThree" presStyleCnt="0"/>
      <dgm:spPr/>
    </dgm:pt>
    <dgm:pt modelId="{B0074976-309E-49B2-8658-753D7E304F24}" type="pres">
      <dgm:prSet presAssocID="{9B2D89E7-C0A2-4C45-8E4D-C323656FF9FB}" presName="txThree" presStyleLbl="node3" presStyleIdx="1" presStyleCnt="3">
        <dgm:presLayoutVars>
          <dgm:chPref val="3"/>
        </dgm:presLayoutVars>
      </dgm:prSet>
      <dgm:spPr/>
    </dgm:pt>
    <dgm:pt modelId="{AB84C03E-F667-4DFA-9CEB-B21515B28AAB}" type="pres">
      <dgm:prSet presAssocID="{9B2D89E7-C0A2-4C45-8E4D-C323656FF9FB}" presName="horzThree" presStyleCnt="0"/>
      <dgm:spPr/>
    </dgm:pt>
    <dgm:pt modelId="{4351A9FF-026C-4F48-B822-C5D5C1B3DB41}" type="pres">
      <dgm:prSet presAssocID="{FCF67893-58C8-489D-9D49-A83B0CF7A1C8}" presName="sibSpaceTwo" presStyleCnt="0"/>
      <dgm:spPr/>
    </dgm:pt>
    <dgm:pt modelId="{0401E228-F20B-4293-A75F-947C35838819}" type="pres">
      <dgm:prSet presAssocID="{7211C49E-97A1-4254-AA37-D3AA0FB24608}" presName="vertTwo" presStyleCnt="0"/>
      <dgm:spPr/>
    </dgm:pt>
    <dgm:pt modelId="{38F0D07C-57A0-446A-96A0-6809A748547A}" type="pres">
      <dgm:prSet presAssocID="{7211C49E-97A1-4254-AA37-D3AA0FB24608}" presName="txTwo" presStyleLbl="node2" presStyleIdx="2" presStyleCnt="3" custScaleY="39668">
        <dgm:presLayoutVars>
          <dgm:chPref val="3"/>
        </dgm:presLayoutVars>
      </dgm:prSet>
      <dgm:spPr/>
    </dgm:pt>
    <dgm:pt modelId="{3EE4C73E-D117-412D-9828-9BDE7D4D131F}" type="pres">
      <dgm:prSet presAssocID="{7211C49E-97A1-4254-AA37-D3AA0FB24608}" presName="parTransTwo" presStyleCnt="0"/>
      <dgm:spPr/>
    </dgm:pt>
    <dgm:pt modelId="{F46F84E5-0A57-4931-8EA4-37532ACE26B5}" type="pres">
      <dgm:prSet presAssocID="{7211C49E-97A1-4254-AA37-D3AA0FB24608}" presName="horzTwo" presStyleCnt="0"/>
      <dgm:spPr/>
    </dgm:pt>
    <dgm:pt modelId="{CCBC0071-EB9B-4D5A-AC49-43545B935266}" type="pres">
      <dgm:prSet presAssocID="{0A0F15A5-42F7-48E8-8891-B9DDBADC1AFB}" presName="vertThree" presStyleCnt="0"/>
      <dgm:spPr/>
    </dgm:pt>
    <dgm:pt modelId="{8A4A3B73-566C-43BE-8805-76B290DC3F2B}" type="pres">
      <dgm:prSet presAssocID="{0A0F15A5-42F7-48E8-8891-B9DDBADC1AFB}" presName="txThree" presStyleLbl="node3" presStyleIdx="2" presStyleCnt="3">
        <dgm:presLayoutVars>
          <dgm:chPref val="3"/>
        </dgm:presLayoutVars>
      </dgm:prSet>
      <dgm:spPr/>
    </dgm:pt>
    <dgm:pt modelId="{864419A1-2798-4A07-BAB6-1722256305F2}" type="pres">
      <dgm:prSet presAssocID="{0A0F15A5-42F7-48E8-8891-B9DDBADC1AFB}" presName="horzThree" presStyleCnt="0"/>
      <dgm:spPr/>
    </dgm:pt>
  </dgm:ptLst>
  <dgm:cxnLst>
    <dgm:cxn modelId="{E5FC0A4A-1BCD-4529-BD35-BB1A35C67778}" srcId="{2AD03DF7-78EA-48BD-BABA-A20655E20776}" destId="{5069B247-D4EE-4930-B1A9-C2A0DC8776CA}" srcOrd="0" destOrd="0" parTransId="{932F8A7F-3A2F-40F5-AAE9-4CE5D41ECFC4}" sibTransId="{B0EE8410-6A60-4DFB-A50D-565AD1808945}"/>
    <dgm:cxn modelId="{16E710EC-9DCA-439A-8E0C-B4EF641B3664}" type="presOf" srcId="{EE67839D-DE5D-44A1-B1A4-53DA231692AC}" destId="{FB64FC7B-0073-4A83-B7BC-818794BAAF8C}" srcOrd="0" destOrd="0" presId="urn:microsoft.com/office/officeart/2005/8/layout/hierarchy4"/>
    <dgm:cxn modelId="{C547FFB5-2248-410F-9360-1EA699F35DD5}" srcId="{7211C49E-97A1-4254-AA37-D3AA0FB24608}" destId="{0A0F15A5-42F7-48E8-8891-B9DDBADC1AFB}" srcOrd="0" destOrd="0" parTransId="{57C6BF59-1B3F-4D98-ABBB-03E700CCEF42}" sibTransId="{0FD834D4-0A3D-4C0D-9D5D-B33B0B600D2D}"/>
    <dgm:cxn modelId="{2CBE7B6D-E0A4-4545-BCEC-63BDDC9F7099}" type="presOf" srcId="{7211C49E-97A1-4254-AA37-D3AA0FB24608}" destId="{38F0D07C-57A0-446A-96A0-6809A748547A}" srcOrd="0" destOrd="0" presId="urn:microsoft.com/office/officeart/2005/8/layout/hierarchy4"/>
    <dgm:cxn modelId="{452BB94D-8195-45C6-A32E-F38E939EB802}" type="presOf" srcId="{9B2D89E7-C0A2-4C45-8E4D-C323656FF9FB}" destId="{B0074976-309E-49B2-8658-753D7E304F24}" srcOrd="0" destOrd="0" presId="urn:microsoft.com/office/officeart/2005/8/layout/hierarchy4"/>
    <dgm:cxn modelId="{29829F39-6E2C-4548-90D4-6C40042D43BC}" type="presOf" srcId="{0A0F15A5-42F7-48E8-8891-B9DDBADC1AFB}" destId="{8A4A3B73-566C-43BE-8805-76B290DC3F2B}" srcOrd="0" destOrd="0" presId="urn:microsoft.com/office/officeart/2005/8/layout/hierarchy4"/>
    <dgm:cxn modelId="{DD8F726F-FFA5-4FB5-8E7F-D7A096F5AA6C}" srcId="{DC8E4B2F-71D5-474A-9242-262918F7AF1F}" destId="{2AD03DF7-78EA-48BD-BABA-A20655E20776}" srcOrd="0" destOrd="0" parTransId="{6D940253-75B0-4F0E-9CDD-3598334F302F}" sibTransId="{21927113-76E2-496B-808C-C1D3186BA4B3}"/>
    <dgm:cxn modelId="{D4160A12-653F-41A6-9A18-F7366320EB6F}" srcId="{2AD03DF7-78EA-48BD-BABA-A20655E20776}" destId="{7211C49E-97A1-4254-AA37-D3AA0FB24608}" srcOrd="2" destOrd="0" parTransId="{F9AA71CC-0320-4C6A-8559-8928F8C9A29B}" sibTransId="{2BFDDFE4-EDC6-450A-AFD3-534036FFC7BF}"/>
    <dgm:cxn modelId="{AB59AA03-8632-4EA0-B7B2-94F6CC1DF6CD}" type="presOf" srcId="{2AD03DF7-78EA-48BD-BABA-A20655E20776}" destId="{605D2F1E-BEF8-4F3A-BB84-AE6D1777197B}" srcOrd="0" destOrd="0" presId="urn:microsoft.com/office/officeart/2005/8/layout/hierarchy4"/>
    <dgm:cxn modelId="{D5E15C46-5632-462A-8A5A-4436DD5F78A0}" srcId="{5069B247-D4EE-4930-B1A9-C2A0DC8776CA}" destId="{EE67839D-DE5D-44A1-B1A4-53DA231692AC}" srcOrd="0" destOrd="0" parTransId="{5213C8CC-EB4F-4BE4-A676-51626DA18824}" sibTransId="{FB412A77-1A12-4679-9CCF-58A604941691}"/>
    <dgm:cxn modelId="{79ECECE1-7FCB-4CC6-8B4B-D3FAE025A061}" type="presOf" srcId="{5069B247-D4EE-4930-B1A9-C2A0DC8776CA}" destId="{3E3603E4-502F-4DB1-8EB9-FD109C87A05B}" srcOrd="0" destOrd="0" presId="urn:microsoft.com/office/officeart/2005/8/layout/hierarchy4"/>
    <dgm:cxn modelId="{51700777-AA0E-4C6F-AE2E-56CA8DA931A0}" srcId="{2AD03DF7-78EA-48BD-BABA-A20655E20776}" destId="{9F156A01-E314-4481-95E8-CCF5B98AAE0F}" srcOrd="1" destOrd="0" parTransId="{6D729C7D-4136-4152-8257-AD13CD058BEC}" sibTransId="{FCF67893-58C8-489D-9D49-A83B0CF7A1C8}"/>
    <dgm:cxn modelId="{8A8F4568-AFBE-4374-99B1-1692D6AF2381}" type="presOf" srcId="{9F156A01-E314-4481-95E8-CCF5B98AAE0F}" destId="{5C745255-27EC-4CDF-9C92-A29763314983}" srcOrd="0" destOrd="0" presId="urn:microsoft.com/office/officeart/2005/8/layout/hierarchy4"/>
    <dgm:cxn modelId="{FFB11856-72EF-4291-9537-0ADC9E1A9227}" type="presOf" srcId="{DC8E4B2F-71D5-474A-9242-262918F7AF1F}" destId="{F2C5EC3E-42B1-495D-91FE-17ADC2E4557B}" srcOrd="0" destOrd="0" presId="urn:microsoft.com/office/officeart/2005/8/layout/hierarchy4"/>
    <dgm:cxn modelId="{55CCF5DD-9AA2-43F4-A670-21F38C5A36AE}" srcId="{9F156A01-E314-4481-95E8-CCF5B98AAE0F}" destId="{9B2D89E7-C0A2-4C45-8E4D-C323656FF9FB}" srcOrd="0" destOrd="0" parTransId="{0FAF2316-C42E-4051-8F00-32705D126A85}" sibTransId="{74A43E79-D8DB-4E18-A514-F20E69D3AA90}"/>
    <dgm:cxn modelId="{44794EB8-40BE-4D0C-8DA5-F5FEF85127A0}" type="presParOf" srcId="{F2C5EC3E-42B1-495D-91FE-17ADC2E4557B}" destId="{E23EDAAD-6B26-4F9B-8CF8-01CA78545813}" srcOrd="0" destOrd="0" presId="urn:microsoft.com/office/officeart/2005/8/layout/hierarchy4"/>
    <dgm:cxn modelId="{663631C8-5012-4D32-8589-7EEB201ED770}" type="presParOf" srcId="{E23EDAAD-6B26-4F9B-8CF8-01CA78545813}" destId="{605D2F1E-BEF8-4F3A-BB84-AE6D1777197B}" srcOrd="0" destOrd="0" presId="urn:microsoft.com/office/officeart/2005/8/layout/hierarchy4"/>
    <dgm:cxn modelId="{C21D5A2F-B8D7-4D8E-9FD3-734F073448D9}" type="presParOf" srcId="{E23EDAAD-6B26-4F9B-8CF8-01CA78545813}" destId="{DA32330D-3EDA-4CC5-8568-1342D5694E88}" srcOrd="1" destOrd="0" presId="urn:microsoft.com/office/officeart/2005/8/layout/hierarchy4"/>
    <dgm:cxn modelId="{76361900-887D-4DCD-8062-47908E50FEC5}" type="presParOf" srcId="{E23EDAAD-6B26-4F9B-8CF8-01CA78545813}" destId="{7A1E47A0-EFD6-4CFA-A5ED-E0F282B62EE3}" srcOrd="2" destOrd="0" presId="urn:microsoft.com/office/officeart/2005/8/layout/hierarchy4"/>
    <dgm:cxn modelId="{64C78328-09F6-40D7-8D4A-0C477DCC0FDC}" type="presParOf" srcId="{7A1E47A0-EFD6-4CFA-A5ED-E0F282B62EE3}" destId="{56746497-B862-4C98-9691-A385F5A06E3B}" srcOrd="0" destOrd="0" presId="urn:microsoft.com/office/officeart/2005/8/layout/hierarchy4"/>
    <dgm:cxn modelId="{93EAA385-E501-443A-9524-88E819E5977A}" type="presParOf" srcId="{56746497-B862-4C98-9691-A385F5A06E3B}" destId="{3E3603E4-502F-4DB1-8EB9-FD109C87A05B}" srcOrd="0" destOrd="0" presId="urn:microsoft.com/office/officeart/2005/8/layout/hierarchy4"/>
    <dgm:cxn modelId="{0386F8F0-E59E-4835-ABF6-68E24727239A}" type="presParOf" srcId="{56746497-B862-4C98-9691-A385F5A06E3B}" destId="{3021237C-E311-4417-AFA5-B3FB1D605828}" srcOrd="1" destOrd="0" presId="urn:microsoft.com/office/officeart/2005/8/layout/hierarchy4"/>
    <dgm:cxn modelId="{60EE660E-B84D-44CE-A6A2-75CA448A89D2}" type="presParOf" srcId="{56746497-B862-4C98-9691-A385F5A06E3B}" destId="{BD873028-CAFC-4656-9C2A-B19FFD4E5D53}" srcOrd="2" destOrd="0" presId="urn:microsoft.com/office/officeart/2005/8/layout/hierarchy4"/>
    <dgm:cxn modelId="{EC8176CE-7B7D-41BD-8FCC-6111DD206A1F}" type="presParOf" srcId="{BD873028-CAFC-4656-9C2A-B19FFD4E5D53}" destId="{CC939A36-89FA-4497-9C6A-3874EA5ED433}" srcOrd="0" destOrd="0" presId="urn:microsoft.com/office/officeart/2005/8/layout/hierarchy4"/>
    <dgm:cxn modelId="{18C647E6-04A6-4FC6-A40E-7C2237873E22}" type="presParOf" srcId="{CC939A36-89FA-4497-9C6A-3874EA5ED433}" destId="{FB64FC7B-0073-4A83-B7BC-818794BAAF8C}" srcOrd="0" destOrd="0" presId="urn:microsoft.com/office/officeart/2005/8/layout/hierarchy4"/>
    <dgm:cxn modelId="{86C8E0F3-9D6F-4D15-B8D4-25F171D8899D}" type="presParOf" srcId="{CC939A36-89FA-4497-9C6A-3874EA5ED433}" destId="{09458E87-3458-4377-9113-9D5DA63F0C88}" srcOrd="1" destOrd="0" presId="urn:microsoft.com/office/officeart/2005/8/layout/hierarchy4"/>
    <dgm:cxn modelId="{8B3B3061-C34B-40CD-BFA2-5D021A010AA0}" type="presParOf" srcId="{7A1E47A0-EFD6-4CFA-A5ED-E0F282B62EE3}" destId="{4F36B085-FD73-4E64-8A99-E26146259FD0}" srcOrd="1" destOrd="0" presId="urn:microsoft.com/office/officeart/2005/8/layout/hierarchy4"/>
    <dgm:cxn modelId="{D5622FA6-D55A-4061-A8CA-D14E9E5051A6}" type="presParOf" srcId="{7A1E47A0-EFD6-4CFA-A5ED-E0F282B62EE3}" destId="{2CC813C1-52F3-4740-873E-6715696F9B52}" srcOrd="2" destOrd="0" presId="urn:microsoft.com/office/officeart/2005/8/layout/hierarchy4"/>
    <dgm:cxn modelId="{205FBB09-DF9B-4BA2-B70A-3D903D855B16}" type="presParOf" srcId="{2CC813C1-52F3-4740-873E-6715696F9B52}" destId="{5C745255-27EC-4CDF-9C92-A29763314983}" srcOrd="0" destOrd="0" presId="urn:microsoft.com/office/officeart/2005/8/layout/hierarchy4"/>
    <dgm:cxn modelId="{882F5B75-B383-478D-AD75-69DA80EA037C}" type="presParOf" srcId="{2CC813C1-52F3-4740-873E-6715696F9B52}" destId="{43DD89D2-822F-458C-9819-C3891B346F99}" srcOrd="1" destOrd="0" presId="urn:microsoft.com/office/officeart/2005/8/layout/hierarchy4"/>
    <dgm:cxn modelId="{6B97B09C-9CA3-4B5C-B4D3-E6D9E47240D8}" type="presParOf" srcId="{2CC813C1-52F3-4740-873E-6715696F9B52}" destId="{A014E769-4BEF-40DD-A80A-CC347F71E360}" srcOrd="2" destOrd="0" presId="urn:microsoft.com/office/officeart/2005/8/layout/hierarchy4"/>
    <dgm:cxn modelId="{651635B2-7027-48B0-BC50-6F1B03466784}" type="presParOf" srcId="{A014E769-4BEF-40DD-A80A-CC347F71E360}" destId="{637EF134-071B-4BBE-9A6C-50C00AFABBFA}" srcOrd="0" destOrd="0" presId="urn:microsoft.com/office/officeart/2005/8/layout/hierarchy4"/>
    <dgm:cxn modelId="{12CDBD62-0D99-4BA3-B9BA-9585ADF806FA}" type="presParOf" srcId="{637EF134-071B-4BBE-9A6C-50C00AFABBFA}" destId="{B0074976-309E-49B2-8658-753D7E304F24}" srcOrd="0" destOrd="0" presId="urn:microsoft.com/office/officeart/2005/8/layout/hierarchy4"/>
    <dgm:cxn modelId="{11056AD3-4B61-49EA-97BB-48393F3B6983}" type="presParOf" srcId="{637EF134-071B-4BBE-9A6C-50C00AFABBFA}" destId="{AB84C03E-F667-4DFA-9CEB-B21515B28AAB}" srcOrd="1" destOrd="0" presId="urn:microsoft.com/office/officeart/2005/8/layout/hierarchy4"/>
    <dgm:cxn modelId="{97B09427-FDD6-4ED2-9720-174F9D7DC1DF}" type="presParOf" srcId="{7A1E47A0-EFD6-4CFA-A5ED-E0F282B62EE3}" destId="{4351A9FF-026C-4F48-B822-C5D5C1B3DB41}" srcOrd="3" destOrd="0" presId="urn:microsoft.com/office/officeart/2005/8/layout/hierarchy4"/>
    <dgm:cxn modelId="{275531C5-B175-44E0-A614-1C7D72CCFBFE}" type="presParOf" srcId="{7A1E47A0-EFD6-4CFA-A5ED-E0F282B62EE3}" destId="{0401E228-F20B-4293-A75F-947C35838819}" srcOrd="4" destOrd="0" presId="urn:microsoft.com/office/officeart/2005/8/layout/hierarchy4"/>
    <dgm:cxn modelId="{26FAF2E2-9150-4E98-ACB1-73D32BCCF77F}" type="presParOf" srcId="{0401E228-F20B-4293-A75F-947C35838819}" destId="{38F0D07C-57A0-446A-96A0-6809A748547A}" srcOrd="0" destOrd="0" presId="urn:microsoft.com/office/officeart/2005/8/layout/hierarchy4"/>
    <dgm:cxn modelId="{5B2A9A9B-37E9-40CA-BF59-7144DFA50182}" type="presParOf" srcId="{0401E228-F20B-4293-A75F-947C35838819}" destId="{3EE4C73E-D117-412D-9828-9BDE7D4D131F}" srcOrd="1" destOrd="0" presId="urn:microsoft.com/office/officeart/2005/8/layout/hierarchy4"/>
    <dgm:cxn modelId="{01E0AD9F-738C-4FC0-8C89-EF4003402867}" type="presParOf" srcId="{0401E228-F20B-4293-A75F-947C35838819}" destId="{F46F84E5-0A57-4931-8EA4-37532ACE26B5}" srcOrd="2" destOrd="0" presId="urn:microsoft.com/office/officeart/2005/8/layout/hierarchy4"/>
    <dgm:cxn modelId="{EC1FFBA0-DBE6-4620-B889-A9C77E36490A}" type="presParOf" srcId="{F46F84E5-0A57-4931-8EA4-37532ACE26B5}" destId="{CCBC0071-EB9B-4D5A-AC49-43545B935266}" srcOrd="0" destOrd="0" presId="urn:microsoft.com/office/officeart/2005/8/layout/hierarchy4"/>
    <dgm:cxn modelId="{1F36A3DC-74B0-465D-8435-FA0ACB5A1DA7}" type="presParOf" srcId="{CCBC0071-EB9B-4D5A-AC49-43545B935266}" destId="{8A4A3B73-566C-43BE-8805-76B290DC3F2B}" srcOrd="0" destOrd="0" presId="urn:microsoft.com/office/officeart/2005/8/layout/hierarchy4"/>
    <dgm:cxn modelId="{7C22EB7A-B372-49E7-BC56-20281CE9A2A3}" type="presParOf" srcId="{CCBC0071-EB9B-4D5A-AC49-43545B935266}" destId="{864419A1-2798-4A07-BAB6-1722256305F2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25BDE0-FE8A-43C0-A7B2-AF7C199B590B}">
      <dsp:nvSpPr>
        <dsp:cNvPr id="0" name=""/>
        <dsp:cNvSpPr/>
      </dsp:nvSpPr>
      <dsp:spPr>
        <a:xfrm>
          <a:off x="966" y="162"/>
          <a:ext cx="8423002" cy="16981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500" kern="1200" dirty="0"/>
            <a:t>Alguns aspectos chaves da Democracia Deliberativa</a:t>
          </a:r>
        </a:p>
      </dsp:txBody>
      <dsp:txXfrm>
        <a:off x="50703" y="49899"/>
        <a:ext cx="8323528" cy="1598655"/>
      </dsp:txXfrm>
    </dsp:sp>
    <dsp:sp modelId="{A8745673-17CF-4EF7-A149-918A5F2763CE}">
      <dsp:nvSpPr>
        <dsp:cNvPr id="0" name=""/>
        <dsp:cNvSpPr/>
      </dsp:nvSpPr>
      <dsp:spPr>
        <a:xfrm>
          <a:off x="966" y="1846879"/>
          <a:ext cx="5502166" cy="1698129"/>
        </a:xfrm>
        <a:prstGeom prst="roundRect">
          <a:avLst>
            <a:gd name="adj" fmla="val 10000"/>
          </a:avLst>
        </a:prstGeom>
        <a:solidFill>
          <a:schemeClr val="accent3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100" kern="1200" dirty="0"/>
            <a:t>Cidadão como ator político</a:t>
          </a:r>
        </a:p>
      </dsp:txBody>
      <dsp:txXfrm>
        <a:off x="50703" y="1896616"/>
        <a:ext cx="5402692" cy="1598655"/>
      </dsp:txXfrm>
    </dsp:sp>
    <dsp:sp modelId="{98CFB87C-01E3-409F-A837-EE1D91533F29}">
      <dsp:nvSpPr>
        <dsp:cNvPr id="0" name=""/>
        <dsp:cNvSpPr/>
      </dsp:nvSpPr>
      <dsp:spPr>
        <a:xfrm>
          <a:off x="966" y="3693597"/>
          <a:ext cx="2694498" cy="1698129"/>
        </a:xfrm>
        <a:prstGeom prst="roundRect">
          <a:avLst>
            <a:gd name="adj" fmla="val 10000"/>
          </a:avLst>
        </a:prstGeom>
        <a:solidFill>
          <a:schemeClr val="accent3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 dirty="0"/>
            <a:t>Redefine o conceito de comunidade e cidadania</a:t>
          </a:r>
        </a:p>
      </dsp:txBody>
      <dsp:txXfrm>
        <a:off x="50703" y="3743334"/>
        <a:ext cx="2595024" cy="1598655"/>
      </dsp:txXfrm>
    </dsp:sp>
    <dsp:sp modelId="{594384FC-7DEA-4BA4-AE25-D175F7C79284}">
      <dsp:nvSpPr>
        <dsp:cNvPr id="0" name=""/>
        <dsp:cNvSpPr/>
      </dsp:nvSpPr>
      <dsp:spPr>
        <a:xfrm>
          <a:off x="2808634" y="3693597"/>
          <a:ext cx="2694498" cy="1698129"/>
        </a:xfrm>
        <a:prstGeom prst="roundRect">
          <a:avLst>
            <a:gd name="adj" fmla="val 10000"/>
          </a:avLst>
        </a:prstGeom>
        <a:solidFill>
          <a:schemeClr val="accent3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 dirty="0"/>
            <a:t>Desenvolve uma ação coletiva responsável</a:t>
          </a:r>
        </a:p>
      </dsp:txBody>
      <dsp:txXfrm>
        <a:off x="2858371" y="3743334"/>
        <a:ext cx="2595024" cy="1598655"/>
      </dsp:txXfrm>
    </dsp:sp>
    <dsp:sp modelId="{1DB4829A-B9CB-4364-A6A2-CD8EC7A9ADC1}">
      <dsp:nvSpPr>
        <dsp:cNvPr id="0" name=""/>
        <dsp:cNvSpPr/>
      </dsp:nvSpPr>
      <dsp:spPr>
        <a:xfrm>
          <a:off x="5729470" y="1846879"/>
          <a:ext cx="2694498" cy="1698129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100" kern="1200" dirty="0"/>
            <a:t>Uso racional da capacidade do juízo</a:t>
          </a:r>
        </a:p>
      </dsp:txBody>
      <dsp:txXfrm>
        <a:off x="5779207" y="1896616"/>
        <a:ext cx="2595024" cy="1598655"/>
      </dsp:txXfrm>
    </dsp:sp>
    <dsp:sp modelId="{750D8F7E-E1E7-4415-96EB-74A82A1B6A0A}">
      <dsp:nvSpPr>
        <dsp:cNvPr id="0" name=""/>
        <dsp:cNvSpPr/>
      </dsp:nvSpPr>
      <dsp:spPr>
        <a:xfrm>
          <a:off x="5729470" y="3693597"/>
          <a:ext cx="2694498" cy="1698129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 dirty="0"/>
            <a:t>Pensar com um objetivo ou propósito determinado</a:t>
          </a:r>
        </a:p>
      </dsp:txBody>
      <dsp:txXfrm>
        <a:off x="5779207" y="3743334"/>
        <a:ext cx="2595024" cy="15986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76A807-3692-4B9D-BA1E-A1A72A4CC15A}">
      <dsp:nvSpPr>
        <dsp:cNvPr id="0" name=""/>
        <dsp:cNvSpPr/>
      </dsp:nvSpPr>
      <dsp:spPr>
        <a:xfrm>
          <a:off x="3474438" y="2322310"/>
          <a:ext cx="1404050" cy="1404050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Esfera pública</a:t>
          </a:r>
        </a:p>
      </dsp:txBody>
      <dsp:txXfrm>
        <a:off x="3680056" y="2527928"/>
        <a:ext cx="992814" cy="992814"/>
      </dsp:txXfrm>
    </dsp:sp>
    <dsp:sp modelId="{E693629C-5074-47DB-A5F2-AD2A2A7FD509}">
      <dsp:nvSpPr>
        <dsp:cNvPr id="0" name=""/>
        <dsp:cNvSpPr/>
      </dsp:nvSpPr>
      <dsp:spPr>
        <a:xfrm rot="14896990">
          <a:off x="3674997" y="1888419"/>
          <a:ext cx="288221" cy="47737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1600" kern="1200"/>
        </a:p>
      </dsp:txBody>
      <dsp:txXfrm rot="10800000">
        <a:off x="3734227" y="2024058"/>
        <a:ext cx="201755" cy="286427"/>
      </dsp:txXfrm>
    </dsp:sp>
    <dsp:sp modelId="{C4194FAC-8D43-4518-BEA0-BF2ACC4D02C6}">
      <dsp:nvSpPr>
        <dsp:cNvPr id="0" name=""/>
        <dsp:cNvSpPr/>
      </dsp:nvSpPr>
      <dsp:spPr>
        <a:xfrm>
          <a:off x="1892879" y="-143242"/>
          <a:ext cx="2860243" cy="204951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Espaço de deliberação entre cidadãos e representantes eleitos</a:t>
          </a:r>
        </a:p>
      </dsp:txBody>
      <dsp:txXfrm>
        <a:off x="2311752" y="156902"/>
        <a:ext cx="2022497" cy="1449222"/>
      </dsp:txXfrm>
    </dsp:sp>
    <dsp:sp modelId="{AE23D9FD-65A1-407F-BCBE-8763B67A7BCF}">
      <dsp:nvSpPr>
        <dsp:cNvPr id="0" name=""/>
        <dsp:cNvSpPr/>
      </dsp:nvSpPr>
      <dsp:spPr>
        <a:xfrm rot="22221">
          <a:off x="5025029" y="2792273"/>
          <a:ext cx="353079" cy="47737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1600" kern="1200"/>
        </a:p>
      </dsp:txBody>
      <dsp:txXfrm>
        <a:off x="5025030" y="2887406"/>
        <a:ext cx="247155" cy="286427"/>
      </dsp:txXfrm>
    </dsp:sp>
    <dsp:sp modelId="{FEF6152B-8FDD-4BC3-A90B-620602008AA4}">
      <dsp:nvSpPr>
        <dsp:cNvPr id="0" name=""/>
        <dsp:cNvSpPr/>
      </dsp:nvSpPr>
      <dsp:spPr>
        <a:xfrm>
          <a:off x="5544614" y="2016224"/>
          <a:ext cx="2413439" cy="2049510"/>
        </a:xfrm>
        <a:prstGeom prst="ellipse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Espaço onde se apresentam reivindicações</a:t>
          </a:r>
        </a:p>
      </dsp:txBody>
      <dsp:txXfrm>
        <a:off x="5898054" y="2316368"/>
        <a:ext cx="1706559" cy="1449222"/>
      </dsp:txXfrm>
    </dsp:sp>
    <dsp:sp modelId="{2181F936-4A71-4022-AA5F-6172B0AB5961}">
      <dsp:nvSpPr>
        <dsp:cNvPr id="0" name=""/>
        <dsp:cNvSpPr/>
      </dsp:nvSpPr>
      <dsp:spPr>
        <a:xfrm rot="5400000">
          <a:off x="4066212" y="3689453"/>
          <a:ext cx="220503" cy="47737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1600" kern="1200"/>
        </a:p>
      </dsp:txBody>
      <dsp:txXfrm>
        <a:off x="4099288" y="3751853"/>
        <a:ext cx="154352" cy="286427"/>
      </dsp:txXfrm>
    </dsp:sp>
    <dsp:sp modelId="{CCEBE8FD-963A-4693-8CEF-9E2370942054}">
      <dsp:nvSpPr>
        <dsp:cNvPr id="0" name=""/>
        <dsp:cNvSpPr/>
      </dsp:nvSpPr>
      <dsp:spPr>
        <a:xfrm>
          <a:off x="2746342" y="4142404"/>
          <a:ext cx="2860243" cy="2049510"/>
        </a:xfrm>
        <a:prstGeom prst="ellipse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é o </a:t>
          </a:r>
          <a:r>
            <a:rPr lang="pt-BR" sz="1900" i="1" kern="1200" dirty="0" err="1"/>
            <a:t>locus</a:t>
          </a:r>
          <a:r>
            <a:rPr lang="pt-BR" sz="1900" kern="1200" dirty="0"/>
            <a:t>, o espaço onde se desenvolve a práxis discursiva de legitimação</a:t>
          </a:r>
        </a:p>
      </dsp:txBody>
      <dsp:txXfrm>
        <a:off x="3165215" y="4442548"/>
        <a:ext cx="2022497" cy="1449222"/>
      </dsp:txXfrm>
    </dsp:sp>
    <dsp:sp modelId="{14E5C39D-02AE-4C44-8CC2-488CA396D9A1}">
      <dsp:nvSpPr>
        <dsp:cNvPr id="0" name=""/>
        <dsp:cNvSpPr/>
      </dsp:nvSpPr>
      <dsp:spPr>
        <a:xfrm rot="10776807">
          <a:off x="3056701" y="2792206"/>
          <a:ext cx="295216" cy="47737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1600" kern="1200"/>
        </a:p>
      </dsp:txBody>
      <dsp:txXfrm rot="10800000">
        <a:off x="3145265" y="2887382"/>
        <a:ext cx="206651" cy="286427"/>
      </dsp:txXfrm>
    </dsp:sp>
    <dsp:sp modelId="{767A843B-C7B6-4362-B699-BEE77AE60D74}">
      <dsp:nvSpPr>
        <dsp:cNvPr id="0" name=""/>
        <dsp:cNvSpPr/>
      </dsp:nvSpPr>
      <dsp:spPr>
        <a:xfrm>
          <a:off x="504052" y="2016216"/>
          <a:ext cx="2413439" cy="2049510"/>
        </a:xfrm>
        <a:prstGeom prst="ellipse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Qualquer assunto ou questão problematizável pode ser tematizado publicamente</a:t>
          </a:r>
        </a:p>
      </dsp:txBody>
      <dsp:txXfrm>
        <a:off x="857492" y="2316360"/>
        <a:ext cx="1706559" cy="14492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EE73FC-333C-4AAE-B325-CDA08D09BF86}">
      <dsp:nvSpPr>
        <dsp:cNvPr id="0" name=""/>
        <dsp:cNvSpPr/>
      </dsp:nvSpPr>
      <dsp:spPr>
        <a:xfrm>
          <a:off x="0" y="0"/>
          <a:ext cx="8352928" cy="278670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0BA58C-76F4-4E5D-AD8D-ECB8A6200658}">
      <dsp:nvSpPr>
        <dsp:cNvPr id="0" name=""/>
        <dsp:cNvSpPr/>
      </dsp:nvSpPr>
      <dsp:spPr>
        <a:xfrm>
          <a:off x="251546" y="548699"/>
          <a:ext cx="3738016" cy="2043587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16E257-41E1-4EA3-8938-5D972CC89FE4}">
      <dsp:nvSpPr>
        <dsp:cNvPr id="0" name=""/>
        <dsp:cNvSpPr/>
      </dsp:nvSpPr>
      <dsp:spPr>
        <a:xfrm rot="10800000">
          <a:off x="251546" y="2786709"/>
          <a:ext cx="3738016" cy="3405978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100" kern="1200" dirty="0"/>
            <a:t>Aristóteles defendeu o valor de um processo no qual os cidadãos pudessem discutir publicamente e justificar suas leis uns aos outros. Mas ele preferia a Aristocracia, uma forma de democracia onde os deliberantes pudessem ser mais competentes e as deliberações mais refinadas.</a:t>
          </a:r>
        </a:p>
      </dsp:txBody>
      <dsp:txXfrm rot="10800000">
        <a:off x="356292" y="2786709"/>
        <a:ext cx="3528524" cy="3301232"/>
      </dsp:txXfrm>
    </dsp:sp>
    <dsp:sp modelId="{60B762DF-3F12-46A8-81C8-47A4FFFD1327}">
      <dsp:nvSpPr>
        <dsp:cNvPr id="0" name=""/>
        <dsp:cNvSpPr/>
      </dsp:nvSpPr>
      <dsp:spPr>
        <a:xfrm>
          <a:off x="4363364" y="548699"/>
          <a:ext cx="3738016" cy="2043587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4B3A60-0C4C-45B0-9422-4F353B208BD9}">
      <dsp:nvSpPr>
        <dsp:cNvPr id="0" name=""/>
        <dsp:cNvSpPr/>
      </dsp:nvSpPr>
      <dsp:spPr>
        <a:xfrm rot="10800000">
          <a:off x="4363364" y="2786709"/>
          <a:ext cx="3738016" cy="3405978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 dirty="0"/>
            <a:t>John Stuart Mill, o defensor do ‘governo pela discussão’ é considerado como uma das fontes da democracia deliberativa. Mas também preferia que esta discussão fosse guiada pelos de maior educação (</a:t>
          </a:r>
          <a:r>
            <a:rPr lang="pt-BR" sz="2200" kern="1200" dirty="0">
              <a:effectLst/>
            </a:rPr>
            <a:t>GUTMANN; THOMPSON, 2004</a:t>
          </a:r>
          <a:r>
            <a:rPr lang="pt-BR" sz="2200" kern="1200" dirty="0"/>
            <a:t>)</a:t>
          </a:r>
        </a:p>
      </dsp:txBody>
      <dsp:txXfrm rot="10800000">
        <a:off x="4468110" y="2786709"/>
        <a:ext cx="3528524" cy="330123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EE73FC-333C-4AAE-B325-CDA08D09BF86}">
      <dsp:nvSpPr>
        <dsp:cNvPr id="0" name=""/>
        <dsp:cNvSpPr/>
      </dsp:nvSpPr>
      <dsp:spPr>
        <a:xfrm>
          <a:off x="0" y="0"/>
          <a:ext cx="8784976" cy="2754306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0BA58C-76F4-4E5D-AD8D-ECB8A6200658}">
      <dsp:nvSpPr>
        <dsp:cNvPr id="0" name=""/>
        <dsp:cNvSpPr/>
      </dsp:nvSpPr>
      <dsp:spPr>
        <a:xfrm>
          <a:off x="263549" y="542319"/>
          <a:ext cx="2580586" cy="201982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B16E257-41E1-4EA3-8938-5D972CC89FE4}">
      <dsp:nvSpPr>
        <dsp:cNvPr id="0" name=""/>
        <dsp:cNvSpPr/>
      </dsp:nvSpPr>
      <dsp:spPr>
        <a:xfrm rot="10800000">
          <a:off x="263549" y="2754305"/>
          <a:ext cx="2580586" cy="3366374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>
              <a:hlinkClick xmlns:r="http://schemas.openxmlformats.org/officeDocument/2006/relationships" r:id="" action="ppaction://hlinksldjump"/>
            </a:rPr>
            <a:t>Jürgen Habermas</a:t>
          </a:r>
          <a:r>
            <a:rPr lang="pt-BR" sz="1900" kern="1200" dirty="0"/>
            <a:t> é responsável por trazer de volta a ideia da deliberação aos nossos tempos, e por dar a ela uma base mais democrática com sua teoria do agir comunicativo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>
              <a:effectLst/>
            </a:rPr>
            <a:t>(GUTMANN; THOMPSON, 2004</a:t>
          </a:r>
          <a:r>
            <a:rPr lang="pt-BR" sz="1800" kern="1200" dirty="0"/>
            <a:t>)</a:t>
          </a:r>
        </a:p>
      </dsp:txBody>
      <dsp:txXfrm rot="10800000">
        <a:off x="342911" y="2754305"/>
        <a:ext cx="2421862" cy="3287012"/>
      </dsp:txXfrm>
    </dsp:sp>
    <dsp:sp modelId="{60B762DF-3F12-46A8-81C8-47A4FFFD1327}">
      <dsp:nvSpPr>
        <dsp:cNvPr id="0" name=""/>
        <dsp:cNvSpPr/>
      </dsp:nvSpPr>
      <dsp:spPr>
        <a:xfrm>
          <a:off x="3102194" y="542319"/>
          <a:ext cx="2580586" cy="201982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14B3A60-0C4C-45B0-9422-4F353B208BD9}">
      <dsp:nvSpPr>
        <dsp:cNvPr id="0" name=""/>
        <dsp:cNvSpPr/>
      </dsp:nvSpPr>
      <dsp:spPr>
        <a:xfrm rot="10800000">
          <a:off x="3102194" y="2754305"/>
          <a:ext cx="2580586" cy="3366374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>
              <a:hlinkClick xmlns:r="http://schemas.openxmlformats.org/officeDocument/2006/relationships" r:id="" action="ppaction://hlinksldjump"/>
            </a:rPr>
            <a:t>Joshua Cohen</a:t>
          </a:r>
          <a:r>
            <a:rPr lang="pt-BR" sz="1600" kern="1200" dirty="0"/>
            <a:t> é um filósofo americano especializado em filosofia política com ênfase na democracia deliberativa, justiça global e novos modelos de governança democrática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(FARIA, 2000)</a:t>
          </a:r>
        </a:p>
      </dsp:txBody>
      <dsp:txXfrm rot="10800000">
        <a:off x="3181556" y="2754305"/>
        <a:ext cx="2421862" cy="3287012"/>
      </dsp:txXfrm>
    </dsp:sp>
    <dsp:sp modelId="{73DC8539-5C33-4470-81B0-A75BF6959668}">
      <dsp:nvSpPr>
        <dsp:cNvPr id="0" name=""/>
        <dsp:cNvSpPr/>
      </dsp:nvSpPr>
      <dsp:spPr>
        <a:xfrm flipH="1">
          <a:off x="5940840" y="542319"/>
          <a:ext cx="2580586" cy="2019824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2517D74-C65B-4BF9-A7C5-1D8CB5FB2289}">
      <dsp:nvSpPr>
        <dsp:cNvPr id="0" name=""/>
        <dsp:cNvSpPr/>
      </dsp:nvSpPr>
      <dsp:spPr>
        <a:xfrm rot="10800000">
          <a:off x="5940840" y="2754305"/>
          <a:ext cx="2580586" cy="3366374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James </a:t>
          </a:r>
          <a:r>
            <a:rPr lang="pt-BR" sz="1600" kern="1200" dirty="0" err="1"/>
            <a:t>Bohman</a:t>
          </a:r>
          <a:r>
            <a:rPr lang="pt-BR" sz="1600" kern="1200" dirty="0"/>
            <a:t> é um professor de filosofia que busca analisar como as instituições públicas podem tornar-se mais democrática através da qualificação dos métodos e das condições de debate, discussão e persuasão, enfim, através da deliberação pública (</a:t>
          </a:r>
          <a:r>
            <a:rPr lang="pt-BR" sz="1600" kern="1200" dirty="0" err="1"/>
            <a:t>Bohman</a:t>
          </a:r>
          <a:r>
            <a:rPr lang="pt-BR" sz="1600" kern="1200" dirty="0"/>
            <a:t>, 1996 )</a:t>
          </a:r>
        </a:p>
      </dsp:txBody>
      <dsp:txXfrm rot="10800000">
        <a:off x="6020202" y="2754305"/>
        <a:ext cx="2421862" cy="328701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6DF2CB-22C4-4D63-891A-00900930FEB4}">
      <dsp:nvSpPr>
        <dsp:cNvPr id="0" name=""/>
        <dsp:cNvSpPr/>
      </dsp:nvSpPr>
      <dsp:spPr>
        <a:xfrm>
          <a:off x="7828" y="2307379"/>
          <a:ext cx="2077855" cy="151222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razão comunicativa</a:t>
          </a:r>
        </a:p>
      </dsp:txBody>
      <dsp:txXfrm>
        <a:off x="52119" y="2351670"/>
        <a:ext cx="1989273" cy="1423638"/>
      </dsp:txXfrm>
    </dsp:sp>
    <dsp:sp modelId="{C7501025-3799-44B5-9E33-66D237991F99}">
      <dsp:nvSpPr>
        <dsp:cNvPr id="0" name=""/>
        <dsp:cNvSpPr/>
      </dsp:nvSpPr>
      <dsp:spPr>
        <a:xfrm rot="16958155">
          <a:off x="1120552" y="1848716"/>
          <a:ext cx="2470752" cy="18636"/>
        </a:xfrm>
        <a:custGeom>
          <a:avLst/>
          <a:gdLst/>
          <a:ahLst/>
          <a:cxnLst/>
          <a:rect l="0" t="0" r="0" b="0"/>
          <a:pathLst>
            <a:path>
              <a:moveTo>
                <a:pt x="0" y="9318"/>
              </a:moveTo>
              <a:lnTo>
                <a:pt x="2470752" y="931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800" kern="1200"/>
        </a:p>
      </dsp:txBody>
      <dsp:txXfrm>
        <a:off x="2294159" y="1796266"/>
        <a:ext cx="123537" cy="123537"/>
      </dsp:txXfrm>
    </dsp:sp>
    <dsp:sp modelId="{802381AE-5C68-44A1-9A17-BC741793CEBF}">
      <dsp:nvSpPr>
        <dsp:cNvPr id="0" name=""/>
        <dsp:cNvSpPr/>
      </dsp:nvSpPr>
      <dsp:spPr>
        <a:xfrm>
          <a:off x="2626172" y="314774"/>
          <a:ext cx="2278242" cy="6756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Regra da Inclusão</a:t>
          </a:r>
        </a:p>
      </dsp:txBody>
      <dsp:txXfrm>
        <a:off x="2645960" y="334562"/>
        <a:ext cx="2238666" cy="636035"/>
      </dsp:txXfrm>
    </dsp:sp>
    <dsp:sp modelId="{8AC6ECFB-C971-4F58-8CFA-85DF5DD72F8D}">
      <dsp:nvSpPr>
        <dsp:cNvPr id="0" name=""/>
        <dsp:cNvSpPr/>
      </dsp:nvSpPr>
      <dsp:spPr>
        <a:xfrm>
          <a:off x="4904414" y="643261"/>
          <a:ext cx="540488" cy="18636"/>
        </a:xfrm>
        <a:custGeom>
          <a:avLst/>
          <a:gdLst/>
          <a:ahLst/>
          <a:cxnLst/>
          <a:rect l="0" t="0" r="0" b="0"/>
          <a:pathLst>
            <a:path>
              <a:moveTo>
                <a:pt x="0" y="9318"/>
              </a:moveTo>
              <a:lnTo>
                <a:pt x="540488" y="931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5161147" y="639067"/>
        <a:ext cx="27024" cy="27024"/>
      </dsp:txXfrm>
    </dsp:sp>
    <dsp:sp modelId="{9ACD7ACA-F2CE-4A7A-BDFE-8DDBD7BE519A}">
      <dsp:nvSpPr>
        <dsp:cNvPr id="0" name=""/>
        <dsp:cNvSpPr/>
      </dsp:nvSpPr>
      <dsp:spPr>
        <a:xfrm>
          <a:off x="5444903" y="116995"/>
          <a:ext cx="2861362" cy="10711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/>
            <a:t>Todo e qualquer sujeito capaz de agir e falar pode participar de discursos</a:t>
          </a:r>
        </a:p>
      </dsp:txBody>
      <dsp:txXfrm>
        <a:off x="5476276" y="148368"/>
        <a:ext cx="2798616" cy="1008422"/>
      </dsp:txXfrm>
    </dsp:sp>
    <dsp:sp modelId="{1A2DF3F0-454B-4CA8-9E98-12411A84466D}">
      <dsp:nvSpPr>
        <dsp:cNvPr id="0" name=""/>
        <dsp:cNvSpPr/>
      </dsp:nvSpPr>
      <dsp:spPr>
        <a:xfrm rot="18878420">
          <a:off x="1971322" y="2780512"/>
          <a:ext cx="769210" cy="18636"/>
        </a:xfrm>
        <a:custGeom>
          <a:avLst/>
          <a:gdLst/>
          <a:ahLst/>
          <a:cxnLst/>
          <a:rect l="0" t="0" r="0" b="0"/>
          <a:pathLst>
            <a:path>
              <a:moveTo>
                <a:pt x="0" y="9318"/>
              </a:moveTo>
              <a:lnTo>
                <a:pt x="769210" y="931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2336698" y="2770600"/>
        <a:ext cx="38460" cy="38460"/>
      </dsp:txXfrm>
    </dsp:sp>
    <dsp:sp modelId="{EE5D89AC-D48E-44D2-A6B1-B954FD394C3C}">
      <dsp:nvSpPr>
        <dsp:cNvPr id="0" name=""/>
        <dsp:cNvSpPr/>
      </dsp:nvSpPr>
      <dsp:spPr>
        <a:xfrm>
          <a:off x="2626172" y="2035008"/>
          <a:ext cx="2175332" cy="9623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Regra da Participação</a:t>
          </a:r>
        </a:p>
      </dsp:txBody>
      <dsp:txXfrm>
        <a:off x="2654358" y="2063194"/>
        <a:ext cx="2118960" cy="905955"/>
      </dsp:txXfrm>
    </dsp:sp>
    <dsp:sp modelId="{F7C18822-F6CA-42BC-A616-D900E506060D}">
      <dsp:nvSpPr>
        <dsp:cNvPr id="0" name=""/>
        <dsp:cNvSpPr/>
      </dsp:nvSpPr>
      <dsp:spPr>
        <a:xfrm>
          <a:off x="4801505" y="2506854"/>
          <a:ext cx="540488" cy="18636"/>
        </a:xfrm>
        <a:custGeom>
          <a:avLst/>
          <a:gdLst/>
          <a:ahLst/>
          <a:cxnLst/>
          <a:rect l="0" t="0" r="0" b="0"/>
          <a:pathLst>
            <a:path>
              <a:moveTo>
                <a:pt x="0" y="9318"/>
              </a:moveTo>
              <a:lnTo>
                <a:pt x="540488" y="931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5058237" y="2502660"/>
        <a:ext cx="27024" cy="27024"/>
      </dsp:txXfrm>
    </dsp:sp>
    <dsp:sp modelId="{DBD06E45-DE7B-42CD-B9CE-1FA0BAE7E633}">
      <dsp:nvSpPr>
        <dsp:cNvPr id="0" name=""/>
        <dsp:cNvSpPr/>
      </dsp:nvSpPr>
      <dsp:spPr>
        <a:xfrm>
          <a:off x="5341994" y="1289505"/>
          <a:ext cx="2985728" cy="24533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/>
            <a:t>Todo e qualquer participante de um discurso pode problematizar qualquer afirmação, introduzir novas afirmações, exprimir suas necessidades, desejos e convicções</a:t>
          </a:r>
        </a:p>
      </dsp:txBody>
      <dsp:txXfrm>
        <a:off x="5413850" y="1361361"/>
        <a:ext cx="2842016" cy="2309621"/>
      </dsp:txXfrm>
    </dsp:sp>
    <dsp:sp modelId="{D91066E9-66F0-4239-975D-FE2E0C1B9266}">
      <dsp:nvSpPr>
        <dsp:cNvPr id="0" name=""/>
        <dsp:cNvSpPr/>
      </dsp:nvSpPr>
      <dsp:spPr>
        <a:xfrm rot="4519044">
          <a:off x="1289723" y="4085558"/>
          <a:ext cx="2132408" cy="18636"/>
        </a:xfrm>
        <a:custGeom>
          <a:avLst/>
          <a:gdLst/>
          <a:ahLst/>
          <a:cxnLst/>
          <a:rect l="0" t="0" r="0" b="0"/>
          <a:pathLst>
            <a:path>
              <a:moveTo>
                <a:pt x="0" y="9318"/>
              </a:moveTo>
              <a:lnTo>
                <a:pt x="2132408" y="931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700" kern="1200"/>
        </a:p>
      </dsp:txBody>
      <dsp:txXfrm>
        <a:off x="2302618" y="4041566"/>
        <a:ext cx="106620" cy="106620"/>
      </dsp:txXfrm>
    </dsp:sp>
    <dsp:sp modelId="{E9CD9DCE-5A29-42DE-9211-5787C5904275}">
      <dsp:nvSpPr>
        <dsp:cNvPr id="0" name=""/>
        <dsp:cNvSpPr/>
      </dsp:nvSpPr>
      <dsp:spPr>
        <a:xfrm>
          <a:off x="2626172" y="4440323"/>
          <a:ext cx="2319751" cy="13718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Regra da Comunicação Livre de Violência e Coação</a:t>
          </a:r>
        </a:p>
      </dsp:txBody>
      <dsp:txXfrm>
        <a:off x="2666353" y="4480504"/>
        <a:ext cx="2239389" cy="1291520"/>
      </dsp:txXfrm>
    </dsp:sp>
    <dsp:sp modelId="{46A8D729-A417-4065-B396-85DD2B7D50F6}">
      <dsp:nvSpPr>
        <dsp:cNvPr id="0" name=""/>
        <dsp:cNvSpPr/>
      </dsp:nvSpPr>
      <dsp:spPr>
        <a:xfrm>
          <a:off x="4945924" y="5116946"/>
          <a:ext cx="540488" cy="18636"/>
        </a:xfrm>
        <a:custGeom>
          <a:avLst/>
          <a:gdLst/>
          <a:ahLst/>
          <a:cxnLst/>
          <a:rect l="0" t="0" r="0" b="0"/>
          <a:pathLst>
            <a:path>
              <a:moveTo>
                <a:pt x="0" y="9318"/>
              </a:moveTo>
              <a:lnTo>
                <a:pt x="540488" y="931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5202656" y="5112752"/>
        <a:ext cx="27024" cy="27024"/>
      </dsp:txXfrm>
    </dsp:sp>
    <dsp:sp modelId="{A7604276-7836-4E02-B80D-D4B007A7FFFD}">
      <dsp:nvSpPr>
        <dsp:cNvPr id="0" name=""/>
        <dsp:cNvSpPr/>
      </dsp:nvSpPr>
      <dsp:spPr>
        <a:xfrm>
          <a:off x="5486413" y="3844180"/>
          <a:ext cx="2858686" cy="256416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/>
            <a:t>Nenhum interlocutor pode ser impedido, por forças internas ou externas ao discurso, de fazer uso pleno de seus direitos, assegurados nas duas regras anteriores</a:t>
          </a:r>
        </a:p>
      </dsp:txBody>
      <dsp:txXfrm>
        <a:off x="5561515" y="3919282"/>
        <a:ext cx="2708482" cy="241396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5D2F1E-BEF8-4F3A-BB84-AE6D1777197B}">
      <dsp:nvSpPr>
        <dsp:cNvPr id="0" name=""/>
        <dsp:cNvSpPr/>
      </dsp:nvSpPr>
      <dsp:spPr>
        <a:xfrm>
          <a:off x="3001" y="2472"/>
          <a:ext cx="8346924" cy="9675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Princípios básicos de COHEN</a:t>
          </a:r>
        </a:p>
      </dsp:txBody>
      <dsp:txXfrm>
        <a:off x="31339" y="30810"/>
        <a:ext cx="8290248" cy="910863"/>
      </dsp:txXfrm>
    </dsp:sp>
    <dsp:sp modelId="{3E3603E4-502F-4DB1-8EB9-FD109C87A05B}">
      <dsp:nvSpPr>
        <dsp:cNvPr id="0" name=""/>
        <dsp:cNvSpPr/>
      </dsp:nvSpPr>
      <dsp:spPr>
        <a:xfrm>
          <a:off x="11149" y="1220338"/>
          <a:ext cx="2629617" cy="12382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princípio da inclusão deliberativa</a:t>
          </a:r>
        </a:p>
      </dsp:txBody>
      <dsp:txXfrm>
        <a:off x="47416" y="1256605"/>
        <a:ext cx="2557083" cy="1165701"/>
      </dsp:txXfrm>
    </dsp:sp>
    <dsp:sp modelId="{FB64FC7B-0073-4A83-B7BC-818794BAAF8C}">
      <dsp:nvSpPr>
        <dsp:cNvPr id="0" name=""/>
        <dsp:cNvSpPr/>
      </dsp:nvSpPr>
      <dsp:spPr>
        <a:xfrm>
          <a:off x="11149" y="2708901"/>
          <a:ext cx="2629617" cy="31214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u="none" kern="1200" dirty="0"/>
            <a:t>todos são cidadãos com os mesmos direitos e por isso nenhum critério de ordem social, política, religiosa ou econômica pode ser usado para excluir qualquer indivíduo de um processo de deliberação pública</a:t>
          </a:r>
          <a:br>
            <a:rPr lang="pt-BR" sz="1900" u="none" kern="1200" dirty="0"/>
          </a:br>
          <a:endParaRPr lang="pt-BR" sz="1900" kern="1200" dirty="0"/>
        </a:p>
      </dsp:txBody>
      <dsp:txXfrm>
        <a:off x="88168" y="2785920"/>
        <a:ext cx="2475579" cy="2967459"/>
      </dsp:txXfrm>
    </dsp:sp>
    <dsp:sp modelId="{5C745255-27EC-4CDF-9C92-A29763314983}">
      <dsp:nvSpPr>
        <dsp:cNvPr id="0" name=""/>
        <dsp:cNvSpPr/>
      </dsp:nvSpPr>
      <dsp:spPr>
        <a:xfrm>
          <a:off x="2861655" y="1220338"/>
          <a:ext cx="2629617" cy="12382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princípio do bem comum </a:t>
          </a:r>
        </a:p>
      </dsp:txBody>
      <dsp:txXfrm>
        <a:off x="2897922" y="1256605"/>
        <a:ext cx="2557083" cy="1165701"/>
      </dsp:txXfrm>
    </dsp:sp>
    <dsp:sp modelId="{B0074976-309E-49B2-8658-753D7E304F24}">
      <dsp:nvSpPr>
        <dsp:cNvPr id="0" name=""/>
        <dsp:cNvSpPr/>
      </dsp:nvSpPr>
      <dsp:spPr>
        <a:xfrm>
          <a:off x="2861655" y="2708901"/>
          <a:ext cx="2629617" cy="31214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u="none" kern="1200" dirty="0"/>
            <a:t>o debate deliberativo deve visar o acordo de prioridades sociais, tendo em vista a promoção de um bem comum, como a justiça social</a:t>
          </a:r>
          <a:endParaRPr lang="pt-BR" sz="2200" kern="1200" dirty="0"/>
        </a:p>
      </dsp:txBody>
      <dsp:txXfrm>
        <a:off x="2938674" y="2785920"/>
        <a:ext cx="2475579" cy="2967459"/>
      </dsp:txXfrm>
    </dsp:sp>
    <dsp:sp modelId="{38F0D07C-57A0-446A-96A0-6809A748547A}">
      <dsp:nvSpPr>
        <dsp:cNvPr id="0" name=""/>
        <dsp:cNvSpPr/>
      </dsp:nvSpPr>
      <dsp:spPr>
        <a:xfrm>
          <a:off x="5712160" y="1220338"/>
          <a:ext cx="2629617" cy="12382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princípio da participação</a:t>
          </a:r>
          <a:r>
            <a:rPr lang="pt-BR" sz="2000" kern="1200" dirty="0"/>
            <a:t> </a:t>
          </a:r>
        </a:p>
      </dsp:txBody>
      <dsp:txXfrm>
        <a:off x="5748427" y="1256605"/>
        <a:ext cx="2557083" cy="1165701"/>
      </dsp:txXfrm>
    </dsp:sp>
    <dsp:sp modelId="{8A4A3B73-566C-43BE-8805-76B290DC3F2B}">
      <dsp:nvSpPr>
        <dsp:cNvPr id="0" name=""/>
        <dsp:cNvSpPr/>
      </dsp:nvSpPr>
      <dsp:spPr>
        <a:xfrm>
          <a:off x="5712160" y="2708901"/>
          <a:ext cx="2629617" cy="31214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u="none" kern="1200" dirty="0"/>
            <a:t>acrescenta ao princípio da inclusão, que garante a participação de todos os integrantes em um debate, o direito de voto e argumentação</a:t>
          </a:r>
          <a:endParaRPr lang="pt-BR" sz="2200" kern="1200" dirty="0"/>
        </a:p>
      </dsp:txBody>
      <dsp:txXfrm>
        <a:off x="5789179" y="2785920"/>
        <a:ext cx="2475579" cy="29674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EABD-AB97-45EC-8ED7-776C751EA544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EB275-9BA0-4E08-B347-4F44EE80D9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83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EABD-AB97-45EC-8ED7-776C751EA544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EB275-9BA0-4E08-B347-4F44EE80D9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5383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EABD-AB97-45EC-8ED7-776C751EA544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EB275-9BA0-4E08-B347-4F44EE80D9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1764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EABD-AB97-45EC-8ED7-776C751EA544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EB275-9BA0-4E08-B347-4F44EE80D9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507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EABD-AB97-45EC-8ED7-776C751EA544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EB275-9BA0-4E08-B347-4F44EE80D9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8974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EABD-AB97-45EC-8ED7-776C751EA544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EB275-9BA0-4E08-B347-4F44EE80D9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36563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EABD-AB97-45EC-8ED7-776C751EA544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EB275-9BA0-4E08-B347-4F44EE80D9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5628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EABD-AB97-45EC-8ED7-776C751EA544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EB275-9BA0-4E08-B347-4F44EE80D9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337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EABD-AB97-45EC-8ED7-776C751EA544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EB275-9BA0-4E08-B347-4F44EE80D9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6675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EABD-AB97-45EC-8ED7-776C751EA544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EB275-9BA0-4E08-B347-4F44EE80D9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849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EABD-AB97-45EC-8ED7-776C751EA544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EB275-9BA0-4E08-B347-4F44EE80D9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8027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0000"/>
            <a:lum/>
          </a:blip>
          <a:srcRect/>
          <a:stretch>
            <a:fillRect t="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3EABD-AB97-45EC-8ED7-776C751EA544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9EB275-9BA0-4E08-B347-4F44EE80D9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6684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es.slideshare.net/ybonneyoanf/proyecto-ciudadano-diapositivas" TargetMode="External"/><Relationship Id="rId2" Type="http://schemas.openxmlformats.org/officeDocument/2006/relationships/hyperlink" Target="http://www.portalconscienciapolitica.com.br/ciber-democracia/democracia-deliberativa/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poetas-del-sur.blogspot.com.br/" TargetMode="External"/><Relationship Id="rId4" Type="http://schemas.openxmlformats.org/officeDocument/2006/relationships/hyperlink" Target="http://filosofiafiecsuni.blogspot.com.br/2009/09/democracia-deliberativa.html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Layout" Target="../diagrams/layout5.xml"/><Relationship Id="rId7" Type="http://schemas.openxmlformats.org/officeDocument/2006/relationships/slide" Target="slide10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Layout" Target="../diagrams/layout6.xml"/><Relationship Id="rId7" Type="http://schemas.openxmlformats.org/officeDocument/2006/relationships/slide" Target="slide10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95536" y="332656"/>
            <a:ext cx="48638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latin typeface="Comic Sans MS" panose="030F0702030302020204" pitchFamily="66" charset="0"/>
              </a:rPr>
              <a:t>Democracia Deliberativa</a:t>
            </a:r>
          </a:p>
        </p:txBody>
      </p:sp>
    </p:spTree>
    <p:extLst>
      <p:ext uri="{BB962C8B-B14F-4D97-AF65-F5344CB8AC3E}">
        <p14:creationId xmlns:p14="http://schemas.microsoft.com/office/powerpoint/2010/main" val="14667165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395536" y="332656"/>
            <a:ext cx="48638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latin typeface="Comic Sans MS" panose="030F0702030302020204" pitchFamily="66" charset="0"/>
              </a:rPr>
              <a:t>Democracia Deliberativa</a:t>
            </a: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541187521"/>
              </p:ext>
            </p:extLst>
          </p:nvPr>
        </p:nvGraphicFramePr>
        <p:xfrm>
          <a:off x="179512" y="404664"/>
          <a:ext cx="8784976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4122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90BA58C-76F4-4E5D-AD8D-ECB8A62006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graphicEl>
                                              <a:dgm id="{B90BA58C-76F4-4E5D-AD8D-ECB8A62006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B16E257-41E1-4EA3-8938-5D972CC89F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5">
                                            <p:graphicEl>
                                              <a:dgm id="{9B16E257-41E1-4EA3-8938-5D972CC89F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0B762DF-3F12-46A8-81C8-47A4FFFD13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graphicEl>
                                              <a:dgm id="{60B762DF-3F12-46A8-81C8-47A4FFFD13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14B3A60-0C4C-45B0-9422-4F353B208B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5">
                                            <p:graphicEl>
                                              <a:dgm id="{714B3A60-0C4C-45B0-9422-4F353B208B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3DC8539-5C33-4470-81B0-A75BF6959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>
                                            <p:graphicEl>
                                              <a:dgm id="{73DC8539-5C33-4470-81B0-A75BF69596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2517D74-C65B-4BF9-A7C5-1D8CB5FB22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5">
                                            <p:graphicEl>
                                              <a:dgm id="{12517D74-C65B-4BF9-A7C5-1D8CB5FB22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83568" y="1305342"/>
            <a:ext cx="75608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dirty="0">
                <a:latin typeface="Britannic Bold" panose="020B0903060703020204" pitchFamily="34" charset="0"/>
              </a:rPr>
              <a:t>A democracia deliberativa mantém a possibilidade de um diálogo continuado: uma decisão é sempre provisória no sentido de que deve estar aberta para ser questionada em algum momento no futuro. Não podemos ter a certeza de que a decisão que julgamos correta hoje será correta amanhã: a história já demonstrou várias vezes isso. E mesmo as decisões que parecem mais acertadas em um determinado momento podem parecer menos justificáveis à luz de evidências posteriores.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395536" y="332656"/>
            <a:ext cx="48638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latin typeface="Comic Sans MS" panose="030F0702030302020204" pitchFamily="66" charset="0"/>
              </a:rPr>
              <a:t>Democracia Deliberativa</a:t>
            </a:r>
          </a:p>
        </p:txBody>
      </p:sp>
    </p:spTree>
    <p:extLst>
      <p:ext uri="{BB962C8B-B14F-4D97-AF65-F5344CB8AC3E}">
        <p14:creationId xmlns:p14="http://schemas.microsoft.com/office/powerpoint/2010/main" val="353701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827584" y="1028343"/>
            <a:ext cx="74168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dirty="0">
                <a:latin typeface="Britannic Bold" panose="020B0903060703020204" pitchFamily="34" charset="0"/>
              </a:rPr>
              <a:t>Não se trata apenas do fato de que as pessoas possam discordar umas das outras, mas sim de que algumas discordâncias podem ser bastante razoáveis, mesmo quando não representem a opinião da maioria. Quando os cidadãos discordam sobre assuntos como a moralidade do aborto, pena de morte, financiamento de campanha eleitoral, como chegar a um acordo? Pode acontecer neste caso que algumas discordâncias não podem ser resolvidas pela deliberação em nenhum momento. Mesmo assim os governos devem tomar decisões. Como eles devem decidir?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395536" y="332656"/>
            <a:ext cx="48638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latin typeface="Comic Sans MS" panose="030F0702030302020204" pitchFamily="66" charset="0"/>
              </a:rPr>
              <a:t>Democracia Deliberativa</a:t>
            </a:r>
          </a:p>
        </p:txBody>
      </p:sp>
    </p:spTree>
    <p:extLst>
      <p:ext uri="{BB962C8B-B14F-4D97-AF65-F5344CB8AC3E}">
        <p14:creationId xmlns:p14="http://schemas.microsoft.com/office/powerpoint/2010/main" val="409147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95536" y="332656"/>
            <a:ext cx="4091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latin typeface="Bernard MT Condensed" panose="02050806060905020404" pitchFamily="18" charset="0"/>
              </a:rPr>
              <a:t>Democracia Deliberativa</a:t>
            </a:r>
          </a:p>
        </p:txBody>
      </p:sp>
      <p:pic>
        <p:nvPicPr>
          <p:cNvPr id="5122" name="Picture 2" descr="D:\00 Produção e Pesquisa\Website\Imagens e Gifs\07 Ciberdemocracia\Democracia Deliberativa\debate x deliberaçã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22" y="116632"/>
            <a:ext cx="8641857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63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95536" y="332656"/>
            <a:ext cx="4091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latin typeface="Bernard MT Condensed" panose="02050806060905020404" pitchFamily="18" charset="0"/>
              </a:rPr>
              <a:t>Democracia Deliberativa</a:t>
            </a:r>
          </a:p>
        </p:txBody>
      </p:sp>
      <p:sp>
        <p:nvSpPr>
          <p:cNvPr id="2" name="CaixaDeTexto 1"/>
          <p:cNvSpPr txBox="1"/>
          <p:nvPr/>
        </p:nvSpPr>
        <p:spPr>
          <a:xfrm>
            <a:off x="755576" y="1304109"/>
            <a:ext cx="4830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/>
              <a:t>Deliberação na esfera pública virtual</a:t>
            </a:r>
          </a:p>
        </p:txBody>
      </p:sp>
      <p:sp>
        <p:nvSpPr>
          <p:cNvPr id="3" name="Retângulo 2"/>
          <p:cNvSpPr/>
          <p:nvPr/>
        </p:nvSpPr>
        <p:spPr>
          <a:xfrm>
            <a:off x="1259632" y="2348880"/>
            <a:ext cx="69127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b="1" dirty="0"/>
              <a:t>Em pleno século XXI, não temos mais como falar de democracia, considerando apenas os espaços “físicos” de debates e discussões políticas, como as Assembleias Legislativas, o Congresso Nacional, etc. As novas tecnologias de informação e comunicação como a internet deram origem a um novo conceito no campo político: a ideia de uma </a:t>
            </a:r>
            <a:r>
              <a:rPr lang="pt-BR" sz="2400" b="1" dirty="0" err="1"/>
              <a:t>CiberDemocracia</a:t>
            </a:r>
            <a:endParaRPr lang="pt-BR" sz="2400" b="1" dirty="0"/>
          </a:p>
        </p:txBody>
      </p:sp>
    </p:spTree>
    <p:extLst>
      <p:ext uri="{BB962C8B-B14F-4D97-AF65-F5344CB8AC3E}">
        <p14:creationId xmlns:p14="http://schemas.microsoft.com/office/powerpoint/2010/main" val="219444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00 Produção e Pesquisa\Website\Imagens e Gifs\07 Ciberdemocracia\Democracia Deliberativa\Parlamento virtua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27873"/>
            <a:ext cx="8136904" cy="5453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395536" y="332656"/>
            <a:ext cx="4091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latin typeface="Bernard MT Condensed" panose="02050806060905020404" pitchFamily="18" charset="0"/>
              </a:rPr>
              <a:t>Democracia Deliberativa</a:t>
            </a:r>
          </a:p>
        </p:txBody>
      </p:sp>
    </p:spTree>
    <p:extLst>
      <p:ext uri="{BB962C8B-B14F-4D97-AF65-F5344CB8AC3E}">
        <p14:creationId xmlns:p14="http://schemas.microsoft.com/office/powerpoint/2010/main" val="185297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11560" y="404664"/>
            <a:ext cx="636616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200" b="1" dirty="0"/>
              <a:t>Referências bibliográficas usadas nesta apresentação</a:t>
            </a:r>
          </a:p>
        </p:txBody>
      </p:sp>
      <p:sp>
        <p:nvSpPr>
          <p:cNvPr id="4" name="Retângulo 3"/>
          <p:cNvSpPr/>
          <p:nvPr/>
        </p:nvSpPr>
        <p:spPr>
          <a:xfrm>
            <a:off x="287524" y="980728"/>
            <a:ext cx="8568952" cy="15081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600" dirty="0"/>
              <a:t>O material utilizado para esta apresentação está disponível no site </a:t>
            </a:r>
            <a:r>
              <a:rPr lang="pt-BR" sz="2000" b="1" dirty="0"/>
              <a:t>CONSCIÊNCIA POLÍTICA</a:t>
            </a:r>
          </a:p>
          <a:p>
            <a:endParaRPr lang="pt-BR" dirty="0"/>
          </a:p>
          <a:p>
            <a:r>
              <a:rPr lang="pt-BR" dirty="0"/>
              <a:t>MEDEIROS, Alexsandro. </a:t>
            </a:r>
            <a:r>
              <a:rPr lang="pt-BR" b="1" dirty="0"/>
              <a:t>Democracia Deliberativa</a:t>
            </a:r>
            <a:r>
              <a:rPr lang="pt-BR" dirty="0"/>
              <a:t> [</a:t>
            </a:r>
            <a:r>
              <a:rPr lang="pt-BR" dirty="0" err="1"/>
              <a:t>on</a:t>
            </a:r>
            <a:r>
              <a:rPr lang="pt-BR" dirty="0"/>
              <a:t> </a:t>
            </a:r>
            <a:r>
              <a:rPr lang="pt-BR" dirty="0" err="1"/>
              <a:t>line</a:t>
            </a:r>
            <a:r>
              <a:rPr lang="pt-BR" dirty="0"/>
              <a:t>]. Disponível em: &lt;</a:t>
            </a:r>
            <a:r>
              <a:rPr lang="pt-BR" dirty="0">
                <a:hlinkClick r:id="rId2"/>
              </a:rPr>
              <a:t>http://www.portalconscienciapolitica.com.br/ciber-democracia/democracia-deliberativa/</a:t>
            </a:r>
            <a:r>
              <a:rPr lang="pt-BR" dirty="0"/>
              <a:t>&gt; .</a:t>
            </a:r>
          </a:p>
        </p:txBody>
      </p:sp>
      <p:sp>
        <p:nvSpPr>
          <p:cNvPr id="5" name="Retângulo 4"/>
          <p:cNvSpPr/>
          <p:nvPr/>
        </p:nvSpPr>
        <p:spPr>
          <a:xfrm>
            <a:off x="251520" y="3086958"/>
            <a:ext cx="77048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IMAGENS</a:t>
            </a:r>
          </a:p>
          <a:p>
            <a:endParaRPr lang="pt-BR" dirty="0"/>
          </a:p>
          <a:p>
            <a:r>
              <a:rPr lang="pt-BR" dirty="0" err="1"/>
              <a:t>Ejercicio</a:t>
            </a:r>
            <a:r>
              <a:rPr lang="pt-BR" dirty="0"/>
              <a:t> de </a:t>
            </a:r>
            <a:r>
              <a:rPr lang="pt-BR" dirty="0" err="1"/>
              <a:t>la</a:t>
            </a:r>
            <a:r>
              <a:rPr lang="pt-BR" dirty="0"/>
              <a:t> cidadania. Disponível em:</a:t>
            </a:r>
          </a:p>
          <a:p>
            <a:r>
              <a:rPr lang="pt-BR" dirty="0">
                <a:hlinkClick r:id="rId3"/>
              </a:rPr>
              <a:t>http://es.slideshare.net/ybonneyoanf/proyecto-ciudadano-diapositivas</a:t>
            </a:r>
            <a:r>
              <a:rPr lang="pt-BR" dirty="0"/>
              <a:t> (Slide 1)</a:t>
            </a:r>
          </a:p>
          <a:p>
            <a:endParaRPr lang="pt-BR" dirty="0"/>
          </a:p>
          <a:p>
            <a:r>
              <a:rPr lang="pt-BR" dirty="0"/>
              <a:t>Debate vs. </a:t>
            </a:r>
            <a:r>
              <a:rPr lang="pt-BR" dirty="0" err="1"/>
              <a:t>Deliberacion</a:t>
            </a:r>
            <a:r>
              <a:rPr lang="pt-BR" dirty="0"/>
              <a:t>. Disponível em:</a:t>
            </a:r>
          </a:p>
          <a:p>
            <a:r>
              <a:rPr lang="pt-BR" dirty="0">
                <a:hlinkClick r:id="rId4"/>
              </a:rPr>
              <a:t>http://filosofiafiecsuni.blogspot.com.br/2009/09/democracia-deliberativa.html</a:t>
            </a:r>
            <a:endParaRPr lang="pt-BR" dirty="0"/>
          </a:p>
          <a:p>
            <a:endParaRPr lang="pt-BR" dirty="0"/>
          </a:p>
          <a:p>
            <a:r>
              <a:rPr lang="pt-BR" dirty="0"/>
              <a:t>Parlamento virtual. Disponível em:</a:t>
            </a:r>
          </a:p>
          <a:p>
            <a:r>
              <a:rPr lang="pt-BR" dirty="0">
                <a:hlinkClick r:id="rId5"/>
              </a:rPr>
              <a:t>http://poetas-del-sur.blogspot.com.br/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0263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11560" y="1052736"/>
            <a:ext cx="806489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BOHMAN, J. </a:t>
            </a:r>
            <a:r>
              <a:rPr lang="en-US" i="1" dirty="0"/>
              <a:t>Public Deliberation: Pluralism, Complexity and Democracy.</a:t>
            </a:r>
            <a:r>
              <a:rPr lang="en-US" dirty="0"/>
              <a:t> Cambridge. MIT Press, 1996.</a:t>
            </a:r>
          </a:p>
          <a:p>
            <a:endParaRPr lang="pt-BR" dirty="0"/>
          </a:p>
          <a:p>
            <a:r>
              <a:rPr lang="pt-BR" dirty="0"/>
              <a:t>FARIA, Cláudia Feres. Democracia deliberativa: Habermas, Cohen e </a:t>
            </a:r>
            <a:r>
              <a:rPr lang="pt-BR" dirty="0" err="1"/>
              <a:t>Bohman</a:t>
            </a:r>
            <a:r>
              <a:rPr lang="pt-BR" dirty="0"/>
              <a:t>. </a:t>
            </a:r>
            <a:r>
              <a:rPr lang="pt-BR" b="1" dirty="0"/>
              <a:t>Lua Nova</a:t>
            </a:r>
            <a:r>
              <a:rPr lang="pt-BR" dirty="0"/>
              <a:t>, n. 50, p. 47-68, 2000.</a:t>
            </a:r>
          </a:p>
          <a:p>
            <a:endParaRPr lang="pt-BR" dirty="0"/>
          </a:p>
          <a:p>
            <a:r>
              <a:rPr lang="pt-BR" dirty="0"/>
              <a:t>GUTMANN, Amy; THOMPSON, Dennis. </a:t>
            </a:r>
            <a:r>
              <a:rPr lang="pt-BR" b="1" dirty="0" err="1"/>
              <a:t>Why</a:t>
            </a:r>
            <a:r>
              <a:rPr lang="pt-BR" b="1" dirty="0"/>
              <a:t> </a:t>
            </a:r>
            <a:r>
              <a:rPr lang="pt-BR" b="1" dirty="0" err="1"/>
              <a:t>Deliberative</a:t>
            </a:r>
            <a:r>
              <a:rPr lang="pt-BR" b="1" dirty="0"/>
              <a:t> </a:t>
            </a:r>
            <a:r>
              <a:rPr lang="pt-BR" b="1" dirty="0" err="1"/>
              <a:t>Democracy</a:t>
            </a:r>
            <a:r>
              <a:rPr lang="pt-BR" b="1" dirty="0"/>
              <a:t>?</a:t>
            </a:r>
            <a:r>
              <a:rPr lang="pt-BR" dirty="0"/>
              <a:t> Princeton: Princeton </a:t>
            </a:r>
            <a:r>
              <a:rPr lang="pt-BR" dirty="0" err="1"/>
              <a:t>University</a:t>
            </a:r>
            <a:r>
              <a:rPr lang="pt-BR" dirty="0"/>
              <a:t> Press, 2004. (tradução do primeiro capítulo do livro de Bruno Oliveira Maciel).</a:t>
            </a:r>
            <a:br>
              <a:rPr lang="pt-BR" dirty="0"/>
            </a:br>
            <a:endParaRPr lang="pt-BR" dirty="0"/>
          </a:p>
          <a:p>
            <a:r>
              <a:rPr lang="pt-BR" dirty="0"/>
              <a:t>LÜCHMANN, Lígia Helena </a:t>
            </a:r>
            <a:r>
              <a:rPr lang="pt-BR" dirty="0" err="1"/>
              <a:t>Hahn</a:t>
            </a:r>
            <a:r>
              <a:rPr lang="pt-BR" dirty="0"/>
              <a:t>. </a:t>
            </a:r>
            <a:r>
              <a:rPr lang="pt-BR" b="1" dirty="0"/>
              <a:t>Possibilidades e limites da democracia deliberativa</a:t>
            </a:r>
            <a:r>
              <a:rPr lang="pt-BR" dirty="0"/>
              <a:t>: a experiência do orçamento participativo de Porto Alegre. Tese (Doutorado em Ciências Sociais). Instituto de Filosofia e Ciências Humanas da Universidade Estadual de Campinas. Campinas-SP, 2002.</a:t>
            </a:r>
          </a:p>
          <a:p>
            <a:endParaRPr lang="pt-BR" dirty="0"/>
          </a:p>
          <a:p>
            <a:r>
              <a:rPr lang="pt-BR" dirty="0"/>
              <a:t>VIGLIO, José Eduardo. </a:t>
            </a:r>
            <a:r>
              <a:rPr lang="pt-BR" b="1" dirty="0"/>
              <a:t>Avaliação da experiência do Orçamento Participativo numa cidade média</a:t>
            </a:r>
            <a:r>
              <a:rPr lang="pt-BR" dirty="0"/>
              <a:t>: o caso de Jaboticabal – SP. Dissertação (Mestrado em Engenharia Urbana). Centro de Ciências Exatas e de Tecnologia da Universidade Federal de São Carlos. São Carlos-SP, 2004.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611560" y="404664"/>
            <a:ext cx="636616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200" b="1" dirty="0"/>
              <a:t>Referências bibliográficas usadas nesta apresentação</a:t>
            </a:r>
          </a:p>
        </p:txBody>
      </p:sp>
    </p:spTree>
    <p:extLst>
      <p:ext uri="{BB962C8B-B14F-4D97-AF65-F5344CB8AC3E}">
        <p14:creationId xmlns:p14="http://schemas.microsoft.com/office/powerpoint/2010/main" val="138016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979712" y="2708920"/>
            <a:ext cx="55964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7200" dirty="0">
                <a:latin typeface="Comic Sans MS" panose="030F0702030302020204" pitchFamily="66" charset="0"/>
              </a:rPr>
              <a:t>A N E X O S</a:t>
            </a:r>
          </a:p>
        </p:txBody>
      </p:sp>
    </p:spTree>
    <p:extLst>
      <p:ext uri="{BB962C8B-B14F-4D97-AF65-F5344CB8AC3E}">
        <p14:creationId xmlns:p14="http://schemas.microsoft.com/office/powerpoint/2010/main" val="155665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95536" y="332656"/>
            <a:ext cx="4091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latin typeface="Bernard MT Condensed" panose="02050806060905020404" pitchFamily="18" charset="0"/>
              </a:rPr>
              <a:t>Democracia Deliberativa</a:t>
            </a:r>
          </a:p>
        </p:txBody>
      </p:sp>
      <p:sp>
        <p:nvSpPr>
          <p:cNvPr id="2" name="CaixaDeTexto 1"/>
          <p:cNvSpPr txBox="1"/>
          <p:nvPr/>
        </p:nvSpPr>
        <p:spPr>
          <a:xfrm>
            <a:off x="755576" y="1304109"/>
            <a:ext cx="600561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200" b="1" dirty="0"/>
              <a:t>Justificação Racional e Procedimento Deliberativo</a:t>
            </a:r>
          </a:p>
        </p:txBody>
      </p:sp>
      <p:sp>
        <p:nvSpPr>
          <p:cNvPr id="5" name="Retângulo 4"/>
          <p:cNvSpPr/>
          <p:nvPr/>
        </p:nvSpPr>
        <p:spPr>
          <a:xfrm>
            <a:off x="1115616" y="2103378"/>
            <a:ext cx="67687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dirty="0">
                <a:latin typeface="Comic Sans MS" panose="030F0702030302020204" pitchFamily="66" charset="0"/>
                <a:ea typeface="Calibri" panose="020F0502020204030204" pitchFamily="34" charset="0"/>
              </a:rPr>
              <a:t>As práticas de justificação racional e legitimação política são dificultadas pelo pluralismo ideológico, ético, religioso, político e de visão de mundo</a:t>
            </a:r>
            <a:endParaRPr lang="pt-BR" sz="2400" dirty="0">
              <a:latin typeface="Comic Sans MS" panose="030F0702030302020204" pitchFamily="66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1115616" y="4149080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>
                <a:latin typeface="Comic Sans MS" panose="030F0702030302020204" pitchFamily="66" charset="0"/>
                <a:ea typeface="Calibri" panose="020F0502020204030204" pitchFamily="34" charset="0"/>
              </a:rPr>
              <a:t>conflitos de interesse até conflitos éticos, religiosos e culturais</a:t>
            </a:r>
            <a:endParaRPr lang="pt-BR" sz="2400" dirty="0">
              <a:latin typeface="Comic Sans MS" panose="030F0702030302020204" pitchFamily="66" charset="0"/>
            </a:endParaRPr>
          </a:p>
        </p:txBody>
      </p:sp>
      <p:pic>
        <p:nvPicPr>
          <p:cNvPr id="7" name="Picture 2" descr="D:\00 Produção e Pesquisa\Website\Slides\Imagem para slides\botão voltar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733256"/>
            <a:ext cx="1595142" cy="53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605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395536" y="1582341"/>
            <a:ext cx="806489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dirty="0">
                <a:latin typeface="Britannic Bold" panose="020B0903060703020204" pitchFamily="34" charset="0"/>
              </a:rPr>
              <a:t>A democracia deliberativa afirma a necessidade de justificar a decisão tomada por cidadãos e seus representantes. Espera-se que ambos justifiquem as leis que eles imporiam um ao outro. Sua primeira e mais importante característica então, é </a:t>
            </a:r>
            <a:r>
              <a:rPr lang="pt-BR" sz="2200" dirty="0">
                <a:latin typeface="Britannic Bold" panose="020B0903060703020204" pitchFamily="34" charset="0"/>
                <a:hlinkClick r:id="rId2" action="ppaction://hlinksldjump"/>
              </a:rPr>
              <a:t>sua exigência de </a:t>
            </a:r>
            <a:r>
              <a:rPr lang="pt-BR" sz="2200" i="1" dirty="0">
                <a:latin typeface="Britannic Bold" panose="020B0903060703020204" pitchFamily="34" charset="0"/>
                <a:hlinkClick r:id="rId2" action="ppaction://hlinksldjump"/>
              </a:rPr>
              <a:t>justificação</a:t>
            </a:r>
            <a:r>
              <a:rPr lang="pt-BR" sz="2200" i="1" dirty="0">
                <a:latin typeface="Britannic Bold" panose="020B0903060703020204" pitchFamily="34" charset="0"/>
              </a:rPr>
              <a:t>. </a:t>
            </a:r>
            <a:r>
              <a:rPr lang="pt-BR" sz="2200" dirty="0">
                <a:latin typeface="Britannic Bold" panose="020B0903060703020204" pitchFamily="34" charset="0"/>
              </a:rPr>
              <a:t>Os “agentes” da democracia deliberativa devem saber justificar as leis sob as quais eles devem viver juntos.</a:t>
            </a:r>
          </a:p>
        </p:txBody>
      </p:sp>
      <p:sp>
        <p:nvSpPr>
          <p:cNvPr id="5" name="Retângulo 4"/>
          <p:cNvSpPr/>
          <p:nvPr/>
        </p:nvSpPr>
        <p:spPr>
          <a:xfrm>
            <a:off x="395536" y="4653136"/>
            <a:ext cx="80648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dirty="0">
                <a:latin typeface="Britannic Bold" panose="020B0903060703020204" pitchFamily="34" charset="0"/>
              </a:rPr>
              <a:t>Neste cenário da deliberação participativa, a sociedade civil organizada representa um papel central, que vai além da participação eleitoral, como interlocutores das autoridades públicas </a:t>
            </a:r>
            <a:r>
              <a:rPr lang="pt-BR" sz="2200" dirty="0">
                <a:effectLst/>
                <a:latin typeface="Britannic Bold" panose="020B0903060703020204" pitchFamily="34" charset="0"/>
              </a:rPr>
              <a:t>(LUCHMANN, 2002; VIGLIO, 2004)</a:t>
            </a:r>
            <a:r>
              <a:rPr lang="pt-BR" sz="2200" dirty="0">
                <a:latin typeface="Britannic Bold" panose="020B0903060703020204" pitchFamily="34" charset="0"/>
              </a:rPr>
              <a:t>.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395536" y="332656"/>
            <a:ext cx="48638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latin typeface="Comic Sans MS" panose="030F0702030302020204" pitchFamily="66" charset="0"/>
              </a:rPr>
              <a:t>Democracia Deliberativa</a:t>
            </a:r>
          </a:p>
        </p:txBody>
      </p:sp>
    </p:spTree>
    <p:extLst>
      <p:ext uri="{BB962C8B-B14F-4D97-AF65-F5344CB8AC3E}">
        <p14:creationId xmlns:p14="http://schemas.microsoft.com/office/powerpoint/2010/main" val="107926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887203548"/>
              </p:ext>
            </p:extLst>
          </p:nvPr>
        </p:nvGraphicFramePr>
        <p:xfrm>
          <a:off x="323528" y="332656"/>
          <a:ext cx="8352928" cy="6525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D:\00 Produção e Pesquisa\Website\Slides\Imagem para slides\botão voltar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021512"/>
            <a:ext cx="1595142" cy="53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377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F6DF2CB-22C4-4D63-891A-00900930FE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graphicEl>
                                              <a:dgm id="{AF6DF2CB-22C4-4D63-891A-00900930FE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7501025-3799-44B5-9E33-66D237991F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>
                                            <p:graphicEl>
                                              <a:dgm id="{C7501025-3799-44B5-9E33-66D237991F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02381AE-5C68-44A1-9A17-BC741793CE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>
                                            <p:graphicEl>
                                              <a:dgm id="{802381AE-5C68-44A1-9A17-BC741793CE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A2DF3F0-454B-4CA8-9E98-12411A8446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">
                                            <p:graphicEl>
                                              <a:dgm id="{1A2DF3F0-454B-4CA8-9E98-12411A8446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E5D89AC-D48E-44D2-A6B1-B954FD394C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">
                                            <p:graphicEl>
                                              <a:dgm id="{EE5D89AC-D48E-44D2-A6B1-B954FD394C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91066E9-66F0-4239-975D-FE2E0C1B92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">
                                            <p:graphicEl>
                                              <a:dgm id="{D91066E9-66F0-4239-975D-FE2E0C1B92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9CD9DCE-5A29-42DE-9211-5787C59042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">
                                            <p:graphicEl>
                                              <a:dgm id="{E9CD9DCE-5A29-42DE-9211-5787C59042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AC6ECFB-C971-4F58-8CFA-85DF5DD72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3">
                                            <p:graphicEl>
                                              <a:dgm id="{8AC6ECFB-C971-4F58-8CFA-85DF5DD72F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ACD7ACA-F2CE-4A7A-BDFE-8DDBD7BE51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">
                                            <p:graphicEl>
                                              <a:dgm id="{9ACD7ACA-F2CE-4A7A-BDFE-8DDBD7BE51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7C18822-F6CA-42BC-A616-D900E50606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3">
                                            <p:graphicEl>
                                              <a:dgm id="{F7C18822-F6CA-42BC-A616-D900E50606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BD06E45-DE7B-42CD-B9CE-1FA0BAE7E6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">
                                            <p:graphicEl>
                                              <a:dgm id="{DBD06E45-DE7B-42CD-B9CE-1FA0BAE7E6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6A8D729-A417-4065-B396-85DD2B7D50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">
                                            <p:graphicEl>
                                              <a:dgm id="{46A8D729-A417-4065-B396-85DD2B7D50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7604276-7836-4E02-B80D-D4B007A7FF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">
                                            <p:graphicEl>
                                              <a:dgm id="{A7604276-7836-4E02-B80D-D4B007A7FF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lvl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278359853"/>
              </p:ext>
            </p:extLst>
          </p:nvPr>
        </p:nvGraphicFramePr>
        <p:xfrm>
          <a:off x="323528" y="188640"/>
          <a:ext cx="8352928" cy="5832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 descr="D:\00 Produção e Pesquisa\Website\Slides\Imagem para slides\botão voltar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6254042"/>
            <a:ext cx="1595142" cy="53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46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05D2F1E-BEF8-4F3A-BB84-AE6D177719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605D2F1E-BEF8-4F3A-BB84-AE6D177719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E3603E4-502F-4DB1-8EB9-FD109C87A0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2">
                                            <p:graphicEl>
                                              <a:dgm id="{3E3603E4-502F-4DB1-8EB9-FD109C87A0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C745255-27EC-4CDF-9C92-A297633149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250"/>
                                        <p:tgtEl>
                                          <p:spTgt spid="2">
                                            <p:graphicEl>
                                              <a:dgm id="{5C745255-27EC-4CDF-9C92-A297633149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8F0D07C-57A0-446A-96A0-6809A74854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250"/>
                                        <p:tgtEl>
                                          <p:spTgt spid="2">
                                            <p:graphicEl>
                                              <a:dgm id="{38F0D07C-57A0-446A-96A0-6809A74854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B64FC7B-0073-4A83-B7BC-818794BAAF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>
                                            <p:graphicEl>
                                              <a:dgm id="{FB64FC7B-0073-4A83-B7BC-818794BAAF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0074976-309E-49B2-8658-753D7E304F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dgm id="{B0074976-309E-49B2-8658-753D7E304F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A4A3B73-566C-43BE-8805-76B290DC3F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>
                                            <p:graphicEl>
                                              <a:dgm id="{8A4A3B73-566C-43BE-8805-76B290DC3F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532747580"/>
              </p:ext>
            </p:extLst>
          </p:nvPr>
        </p:nvGraphicFramePr>
        <p:xfrm>
          <a:off x="395536" y="917431"/>
          <a:ext cx="8424936" cy="53918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395536" y="332656"/>
            <a:ext cx="48638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latin typeface="Comic Sans MS" panose="030F0702030302020204" pitchFamily="66" charset="0"/>
              </a:rPr>
              <a:t>Democracia Deliberativa</a:t>
            </a:r>
          </a:p>
        </p:txBody>
      </p:sp>
    </p:spTree>
    <p:extLst>
      <p:ext uri="{BB962C8B-B14F-4D97-AF65-F5344CB8AC3E}">
        <p14:creationId xmlns:p14="http://schemas.microsoft.com/office/powerpoint/2010/main" val="96807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C25BDE0-FE8A-43C0-A7B2-AF7C199B59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dgm id="{2C25BDE0-FE8A-43C0-A7B2-AF7C199B59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8745673-17CF-4EF7-A149-918A5F2763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2">
                                            <p:graphicEl>
                                              <a:dgm id="{A8745673-17CF-4EF7-A149-918A5F2763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DB4829A-B9CB-4364-A6A2-CD8EC7A9AD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2">
                                            <p:graphicEl>
                                              <a:dgm id="{1DB4829A-B9CB-4364-A6A2-CD8EC7A9AD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8CFB87C-01E3-409F-A837-EE1D91533F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1000"/>
                                        <p:tgtEl>
                                          <p:spTgt spid="2">
                                            <p:graphicEl>
                                              <a:dgm id="{98CFB87C-01E3-409F-A837-EE1D91533F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4384FC-7DEA-4BA4-AE25-D175F7C792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000"/>
                                        <p:tgtEl>
                                          <p:spTgt spid="2">
                                            <p:graphicEl>
                                              <a:dgm id="{594384FC-7DEA-4BA4-AE25-D175F7C792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50D8F7E-E1E7-4415-96EB-74A82A1B6A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1000"/>
                                        <p:tgtEl>
                                          <p:spTgt spid="2">
                                            <p:graphicEl>
                                              <a:dgm id="{750D8F7E-E1E7-4415-96EB-74A82A1B6A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lvl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1844824"/>
            <a:ext cx="80648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latin typeface="Britannic Bold" panose="020B0903060703020204" pitchFamily="34" charset="0"/>
              </a:rPr>
              <a:t>As questões sociais e coletivas devem ser objeto de apreciação de todos, considerando que em uma sociedade democrática, a </a:t>
            </a:r>
            <a:r>
              <a:rPr lang="pt-BR" sz="3200" dirty="0">
                <a:solidFill>
                  <a:srgbClr val="FF0000"/>
                </a:solidFill>
                <a:latin typeface="Britannic Bold" panose="020B0903060703020204" pitchFamily="34" charset="0"/>
              </a:rPr>
              <a:t>esfera pública</a:t>
            </a:r>
            <a:r>
              <a:rPr lang="pt-BR" sz="3200" dirty="0">
                <a:latin typeface="Britannic Bold" panose="020B0903060703020204" pitchFamily="34" charset="0"/>
              </a:rPr>
              <a:t> (seja ela física ou virtual) é dominada pelo discurso e pela argumentação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395536" y="332656"/>
            <a:ext cx="48638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latin typeface="Comic Sans MS" panose="030F0702030302020204" pitchFamily="66" charset="0"/>
              </a:rPr>
              <a:t>Democracia Deliberativa</a:t>
            </a:r>
          </a:p>
        </p:txBody>
      </p:sp>
    </p:spTree>
    <p:extLst>
      <p:ext uri="{BB962C8B-B14F-4D97-AF65-F5344CB8AC3E}">
        <p14:creationId xmlns:p14="http://schemas.microsoft.com/office/powerpoint/2010/main" val="56189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395536" y="332656"/>
            <a:ext cx="48638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latin typeface="Comic Sans MS" panose="030F0702030302020204" pitchFamily="66" charset="0"/>
              </a:rPr>
              <a:t>Democracia Deliberativa</a:t>
            </a: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456342002"/>
              </p:ext>
            </p:extLst>
          </p:nvPr>
        </p:nvGraphicFramePr>
        <p:xfrm>
          <a:off x="395536" y="476672"/>
          <a:ext cx="8352928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7" name="Agrupar 6"/>
          <p:cNvGrpSpPr/>
          <p:nvPr/>
        </p:nvGrpSpPr>
        <p:grpSpPr>
          <a:xfrm rot="5400000">
            <a:off x="5411187" y="1160749"/>
            <a:ext cx="477377" cy="580552"/>
            <a:chOff x="3933541" y="2010275"/>
            <a:chExt cx="477377" cy="220512"/>
          </a:xfrm>
        </p:grpSpPr>
        <p:sp>
          <p:nvSpPr>
            <p:cNvPr id="8" name="Seta: para a Direita 7"/>
            <p:cNvSpPr/>
            <p:nvPr/>
          </p:nvSpPr>
          <p:spPr>
            <a:xfrm rot="16183900">
              <a:off x="4061974" y="1881842"/>
              <a:ext cx="220512" cy="477377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Seta: para a Direita 4"/>
            <p:cNvSpPr txBox="1"/>
            <p:nvPr/>
          </p:nvSpPr>
          <p:spPr>
            <a:xfrm rot="26983900">
              <a:off x="4095206" y="2010394"/>
              <a:ext cx="154358" cy="2864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t-BR" sz="1600" kern="1200" dirty="0"/>
            </a:p>
          </p:txBody>
        </p:sp>
      </p:grpSp>
      <p:grpSp>
        <p:nvGrpSpPr>
          <p:cNvPr id="10" name="Agrupar 9"/>
          <p:cNvGrpSpPr/>
          <p:nvPr/>
        </p:nvGrpSpPr>
        <p:grpSpPr>
          <a:xfrm>
            <a:off x="6228184" y="476672"/>
            <a:ext cx="2520280" cy="1666749"/>
            <a:chOff x="2736306" y="-143242"/>
            <a:chExt cx="2860243" cy="2049510"/>
          </a:xfrm>
        </p:grpSpPr>
        <p:sp>
          <p:nvSpPr>
            <p:cNvPr id="11" name="Elipse 10"/>
            <p:cNvSpPr/>
            <p:nvPr/>
          </p:nvSpPr>
          <p:spPr>
            <a:xfrm>
              <a:off x="2736306" y="-143242"/>
              <a:ext cx="2860243" cy="204951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Elipse 4"/>
            <p:cNvSpPr txBox="1"/>
            <p:nvPr/>
          </p:nvSpPr>
          <p:spPr>
            <a:xfrm>
              <a:off x="3155179" y="156902"/>
              <a:ext cx="2022497" cy="144922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130" tIns="24130" rIns="24130" bIns="24130" numCol="1" spcCol="1270" anchor="ctr" anchorCtr="0">
              <a:noAutofit/>
            </a:bodyPr>
            <a:lstStyle/>
            <a:p>
              <a:pPr lvl="0" algn="ctr"/>
              <a:r>
                <a:rPr lang="pt-BR" sz="1600" dirty="0"/>
                <a:t>Com o objetivo de chegar a uma decisão coletiva de forma racional e argumentativa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1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76A807-3692-4B9D-BA1E-A1A72A4CC1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3376A807-3692-4B9D-BA1E-A1A72A4CC1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693629C-5074-47DB-A5F2-AD2A2A7FD5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E693629C-5074-47DB-A5F2-AD2A2A7FD5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4194FAC-8D43-4518-BEA0-BF2ACC4D02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4">
                                            <p:graphicEl>
                                              <a:dgm id="{C4194FAC-8D43-4518-BEA0-BF2ACC4D02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23D9FD-65A1-407F-BCBE-8763B67A7B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AE23D9FD-65A1-407F-BCBE-8763B67A7B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EF6152B-8FDD-4BC3-A90B-620602008A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4">
                                            <p:graphicEl>
                                              <a:dgm id="{FEF6152B-8FDD-4BC3-A90B-620602008A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81F936-4A71-4022-AA5F-6172B0AB59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2181F936-4A71-4022-AA5F-6172B0AB59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CEBE8FD-963A-4693-8CEF-9E23709420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2000"/>
                                        <p:tgtEl>
                                          <p:spTgt spid="4">
                                            <p:graphicEl>
                                              <a:dgm id="{CCEBE8FD-963A-4693-8CEF-9E23709420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E5C39D-02AE-4C44-8CC2-488CA396D9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14E5C39D-02AE-4C44-8CC2-488CA396D9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67A843B-C7B6-4362-B699-BEE77AE60D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2000"/>
                                        <p:tgtEl>
                                          <p:spTgt spid="4">
                                            <p:graphicEl>
                                              <a:dgm id="{767A843B-C7B6-4362-B699-BEE77AE60D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970025" y="5775646"/>
            <a:ext cx="2182585" cy="46166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pt-BR" sz="2400" dirty="0"/>
              <a:t>Poder executivo</a:t>
            </a:r>
          </a:p>
        </p:txBody>
      </p:sp>
      <p:sp>
        <p:nvSpPr>
          <p:cNvPr id="2" name="Elipse 1"/>
          <p:cNvSpPr/>
          <p:nvPr/>
        </p:nvSpPr>
        <p:spPr>
          <a:xfrm>
            <a:off x="5364088" y="1412776"/>
            <a:ext cx="1478743" cy="1127157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900" b="1" dirty="0"/>
              <a:t>decisões políticas</a:t>
            </a:r>
          </a:p>
        </p:txBody>
      </p:sp>
      <p:sp>
        <p:nvSpPr>
          <p:cNvPr id="3" name="Retângulo 2"/>
          <p:cNvSpPr/>
          <p:nvPr/>
        </p:nvSpPr>
        <p:spPr>
          <a:xfrm>
            <a:off x="5580112" y="5775647"/>
            <a:ext cx="2237407" cy="461665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pt-BR" sz="2400" dirty="0"/>
              <a:t>Poder legislativo</a:t>
            </a:r>
          </a:p>
        </p:txBody>
      </p:sp>
      <p:sp>
        <p:nvSpPr>
          <p:cNvPr id="10" name="Elipse 9"/>
          <p:cNvSpPr/>
          <p:nvPr/>
        </p:nvSpPr>
        <p:spPr>
          <a:xfrm>
            <a:off x="1979712" y="917431"/>
            <a:ext cx="1633931" cy="128743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900" b="1" dirty="0"/>
              <a:t>decisões políticas</a:t>
            </a:r>
          </a:p>
        </p:txBody>
      </p:sp>
      <p:sp>
        <p:nvSpPr>
          <p:cNvPr id="11" name="Elipse 10"/>
          <p:cNvSpPr/>
          <p:nvPr/>
        </p:nvSpPr>
        <p:spPr>
          <a:xfrm>
            <a:off x="539553" y="1561148"/>
            <a:ext cx="1152128" cy="11477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400" b="1" dirty="0"/>
              <a:t>decisões políticas</a:t>
            </a:r>
          </a:p>
        </p:txBody>
      </p:sp>
      <p:sp>
        <p:nvSpPr>
          <p:cNvPr id="12" name="Elipse 11"/>
          <p:cNvSpPr/>
          <p:nvPr/>
        </p:nvSpPr>
        <p:spPr>
          <a:xfrm>
            <a:off x="7241455" y="1976354"/>
            <a:ext cx="1152128" cy="102059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400" b="1" dirty="0"/>
              <a:t>decisões políticas</a:t>
            </a:r>
          </a:p>
        </p:txBody>
      </p:sp>
      <p:cxnSp>
        <p:nvCxnSpPr>
          <p:cNvPr id="7" name="Conector de seta reta 6"/>
          <p:cNvCxnSpPr>
            <a:stCxn id="6" idx="0"/>
            <a:endCxn id="11" idx="4"/>
          </p:cNvCxnSpPr>
          <p:nvPr/>
        </p:nvCxnSpPr>
        <p:spPr>
          <a:xfrm flipH="1" flipV="1">
            <a:off x="1115617" y="2708920"/>
            <a:ext cx="945701" cy="30667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Conector de seta reta 12"/>
          <p:cNvCxnSpPr>
            <a:stCxn id="6" idx="0"/>
          </p:cNvCxnSpPr>
          <p:nvPr/>
        </p:nvCxnSpPr>
        <p:spPr>
          <a:xfrm flipV="1">
            <a:off x="2061318" y="2204864"/>
            <a:ext cx="379810" cy="35707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6" name="Conector de seta reta 15"/>
          <p:cNvCxnSpPr/>
          <p:nvPr/>
        </p:nvCxnSpPr>
        <p:spPr>
          <a:xfrm flipV="1">
            <a:off x="6842831" y="2978193"/>
            <a:ext cx="753505" cy="27974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Conector de seta reta 16"/>
          <p:cNvCxnSpPr/>
          <p:nvPr/>
        </p:nvCxnSpPr>
        <p:spPr>
          <a:xfrm flipH="1" flipV="1">
            <a:off x="6300193" y="2539935"/>
            <a:ext cx="542638" cy="323571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Elipse 8"/>
          <p:cNvSpPr/>
          <p:nvPr/>
        </p:nvSpPr>
        <p:spPr>
          <a:xfrm>
            <a:off x="1547664" y="4139788"/>
            <a:ext cx="5791845" cy="9453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/>
              <a:t>partidos políticos</a:t>
            </a:r>
          </a:p>
        </p:txBody>
      </p:sp>
      <p:cxnSp>
        <p:nvCxnSpPr>
          <p:cNvPr id="21" name="Conector de seta reta 20"/>
          <p:cNvCxnSpPr>
            <a:stCxn id="6" idx="3"/>
            <a:endCxn id="3" idx="1"/>
          </p:cNvCxnSpPr>
          <p:nvPr/>
        </p:nvCxnSpPr>
        <p:spPr>
          <a:xfrm>
            <a:off x="3152610" y="6006479"/>
            <a:ext cx="2427502" cy="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7" name="Conector de seta reta 26"/>
          <p:cNvCxnSpPr/>
          <p:nvPr/>
        </p:nvCxnSpPr>
        <p:spPr>
          <a:xfrm flipH="1" flipV="1">
            <a:off x="5868144" y="5085184"/>
            <a:ext cx="974687" cy="6904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Conector de seta reta 27"/>
          <p:cNvCxnSpPr/>
          <p:nvPr/>
        </p:nvCxnSpPr>
        <p:spPr>
          <a:xfrm flipV="1">
            <a:off x="2051720" y="5085184"/>
            <a:ext cx="1094867" cy="6904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CaixaDeTexto 17"/>
          <p:cNvSpPr txBox="1"/>
          <p:nvPr/>
        </p:nvSpPr>
        <p:spPr>
          <a:xfrm>
            <a:off x="395536" y="332656"/>
            <a:ext cx="48638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latin typeface="Comic Sans MS" panose="030F0702030302020204" pitchFamily="66" charset="0"/>
              </a:rPr>
              <a:t>Democracia Deliberativa</a:t>
            </a:r>
          </a:p>
        </p:txBody>
      </p:sp>
    </p:spTree>
    <p:extLst>
      <p:ext uri="{BB962C8B-B14F-4D97-AF65-F5344CB8AC3E}">
        <p14:creationId xmlns:p14="http://schemas.microsoft.com/office/powerpoint/2010/main" val="136751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3" grpId="0" animBg="1"/>
      <p:bldP spid="10" grpId="0" animBg="1"/>
      <p:bldP spid="11" grpId="0" animBg="1"/>
      <p:bldP spid="12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970025" y="5775646"/>
            <a:ext cx="2182585" cy="46166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pt-BR" sz="2400" dirty="0"/>
              <a:t>Poder executivo</a:t>
            </a:r>
          </a:p>
        </p:txBody>
      </p:sp>
      <p:sp>
        <p:nvSpPr>
          <p:cNvPr id="2" name="Elipse 1"/>
          <p:cNvSpPr/>
          <p:nvPr/>
        </p:nvSpPr>
        <p:spPr>
          <a:xfrm>
            <a:off x="5364088" y="1412776"/>
            <a:ext cx="1478743" cy="1127157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900" b="1" dirty="0"/>
              <a:t>decisões políticas</a:t>
            </a:r>
          </a:p>
        </p:txBody>
      </p:sp>
      <p:sp>
        <p:nvSpPr>
          <p:cNvPr id="3" name="Retângulo 2"/>
          <p:cNvSpPr/>
          <p:nvPr/>
        </p:nvSpPr>
        <p:spPr>
          <a:xfrm>
            <a:off x="5580112" y="5775647"/>
            <a:ext cx="2237407" cy="461665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pt-BR" sz="2400" dirty="0"/>
              <a:t>Poder legislativo</a:t>
            </a:r>
          </a:p>
        </p:txBody>
      </p:sp>
      <p:sp>
        <p:nvSpPr>
          <p:cNvPr id="10" name="Elipse 9"/>
          <p:cNvSpPr/>
          <p:nvPr/>
        </p:nvSpPr>
        <p:spPr>
          <a:xfrm>
            <a:off x="1979712" y="917431"/>
            <a:ext cx="1633931" cy="128743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900" b="1" dirty="0"/>
              <a:t>decisões políticas</a:t>
            </a:r>
          </a:p>
        </p:txBody>
      </p:sp>
      <p:sp>
        <p:nvSpPr>
          <p:cNvPr id="11" name="Elipse 10"/>
          <p:cNvSpPr/>
          <p:nvPr/>
        </p:nvSpPr>
        <p:spPr>
          <a:xfrm>
            <a:off x="539553" y="1561148"/>
            <a:ext cx="1152128" cy="114777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400" b="1" dirty="0"/>
              <a:t>decisões políticas</a:t>
            </a:r>
          </a:p>
        </p:txBody>
      </p:sp>
      <p:sp>
        <p:nvSpPr>
          <p:cNvPr id="12" name="Elipse 11"/>
          <p:cNvSpPr/>
          <p:nvPr/>
        </p:nvSpPr>
        <p:spPr>
          <a:xfrm>
            <a:off x="7241455" y="1976354"/>
            <a:ext cx="1152128" cy="102059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400" b="1" dirty="0"/>
              <a:t>decisões políticas</a:t>
            </a:r>
          </a:p>
        </p:txBody>
      </p:sp>
      <p:cxnSp>
        <p:nvCxnSpPr>
          <p:cNvPr id="7" name="Conector de seta reta 6"/>
          <p:cNvCxnSpPr>
            <a:stCxn id="6" idx="0"/>
            <a:endCxn id="11" idx="4"/>
          </p:cNvCxnSpPr>
          <p:nvPr/>
        </p:nvCxnSpPr>
        <p:spPr>
          <a:xfrm flipH="1" flipV="1">
            <a:off x="1115617" y="2708920"/>
            <a:ext cx="945701" cy="30667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Conector de seta reta 12"/>
          <p:cNvCxnSpPr>
            <a:stCxn id="6" idx="0"/>
          </p:cNvCxnSpPr>
          <p:nvPr/>
        </p:nvCxnSpPr>
        <p:spPr>
          <a:xfrm flipV="1">
            <a:off x="2061318" y="2204864"/>
            <a:ext cx="379810" cy="35707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6" name="Conector de seta reta 15"/>
          <p:cNvCxnSpPr/>
          <p:nvPr/>
        </p:nvCxnSpPr>
        <p:spPr>
          <a:xfrm flipV="1">
            <a:off x="6842831" y="2978193"/>
            <a:ext cx="753505" cy="27974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Conector de seta reta 16"/>
          <p:cNvCxnSpPr/>
          <p:nvPr/>
        </p:nvCxnSpPr>
        <p:spPr>
          <a:xfrm flipH="1" flipV="1">
            <a:off x="6300193" y="2539935"/>
            <a:ext cx="542638" cy="323571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Elipse 8"/>
          <p:cNvSpPr/>
          <p:nvPr/>
        </p:nvSpPr>
        <p:spPr>
          <a:xfrm>
            <a:off x="1547664" y="4139788"/>
            <a:ext cx="5791845" cy="9453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/>
              <a:t>partidos políticos</a:t>
            </a:r>
          </a:p>
        </p:txBody>
      </p:sp>
      <p:cxnSp>
        <p:nvCxnSpPr>
          <p:cNvPr id="21" name="Conector de seta reta 20"/>
          <p:cNvCxnSpPr>
            <a:stCxn id="6" idx="3"/>
            <a:endCxn id="3" idx="1"/>
          </p:cNvCxnSpPr>
          <p:nvPr/>
        </p:nvCxnSpPr>
        <p:spPr>
          <a:xfrm>
            <a:off x="3152610" y="6006479"/>
            <a:ext cx="2427502" cy="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Conector de seta reta 18"/>
          <p:cNvCxnSpPr/>
          <p:nvPr/>
        </p:nvCxnSpPr>
        <p:spPr>
          <a:xfrm flipH="1" flipV="1">
            <a:off x="6300193" y="5430415"/>
            <a:ext cx="542639" cy="3452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Conector de seta reta 19"/>
          <p:cNvCxnSpPr/>
          <p:nvPr/>
        </p:nvCxnSpPr>
        <p:spPr>
          <a:xfrm flipV="1">
            <a:off x="2051720" y="5430415"/>
            <a:ext cx="547433" cy="3452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2" name="Elipse 21"/>
          <p:cNvSpPr/>
          <p:nvPr/>
        </p:nvSpPr>
        <p:spPr>
          <a:xfrm>
            <a:off x="7086769" y="4139789"/>
            <a:ext cx="1891261" cy="9453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400" b="1" dirty="0"/>
              <a:t>cidadãos</a:t>
            </a:r>
          </a:p>
          <a:p>
            <a:pPr algn="ctr"/>
            <a:r>
              <a:rPr lang="pt-BR" sz="1100" b="1" dirty="0"/>
              <a:t>movimentos sociais</a:t>
            </a:r>
          </a:p>
        </p:txBody>
      </p:sp>
      <p:sp>
        <p:nvSpPr>
          <p:cNvPr id="23" name="Elipse 22"/>
          <p:cNvSpPr/>
          <p:nvPr/>
        </p:nvSpPr>
        <p:spPr>
          <a:xfrm>
            <a:off x="88450" y="3775074"/>
            <a:ext cx="1891261" cy="9453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400" b="1" dirty="0"/>
              <a:t>cidadãos</a:t>
            </a:r>
          </a:p>
          <a:p>
            <a:pPr algn="ctr"/>
            <a:r>
              <a:rPr lang="pt-BR" sz="1100" b="1" dirty="0"/>
              <a:t>movimentos sociais</a:t>
            </a:r>
          </a:p>
        </p:txBody>
      </p:sp>
      <p:sp>
        <p:nvSpPr>
          <p:cNvPr id="24" name="Elipse 23"/>
          <p:cNvSpPr/>
          <p:nvPr/>
        </p:nvSpPr>
        <p:spPr>
          <a:xfrm>
            <a:off x="2345660" y="3941824"/>
            <a:ext cx="1891261" cy="9453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400" b="1" dirty="0"/>
              <a:t>cidadãos</a:t>
            </a:r>
          </a:p>
          <a:p>
            <a:pPr algn="ctr"/>
            <a:r>
              <a:rPr lang="pt-BR" sz="1100" b="1" dirty="0"/>
              <a:t>movimentos sociais</a:t>
            </a:r>
          </a:p>
        </p:txBody>
      </p:sp>
      <p:sp>
        <p:nvSpPr>
          <p:cNvPr id="25" name="Elipse 24"/>
          <p:cNvSpPr/>
          <p:nvPr/>
        </p:nvSpPr>
        <p:spPr>
          <a:xfrm>
            <a:off x="4840979" y="4026317"/>
            <a:ext cx="1891261" cy="9453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400" b="1" dirty="0"/>
              <a:t>cidadãos</a:t>
            </a:r>
          </a:p>
          <a:p>
            <a:pPr algn="ctr"/>
            <a:r>
              <a:rPr lang="pt-BR" sz="1100" b="1" dirty="0"/>
              <a:t>movimentos sociais</a:t>
            </a:r>
          </a:p>
        </p:txBody>
      </p:sp>
      <p:cxnSp>
        <p:nvCxnSpPr>
          <p:cNvPr id="26" name="Conector de seta reta 25"/>
          <p:cNvCxnSpPr/>
          <p:nvPr/>
        </p:nvCxnSpPr>
        <p:spPr>
          <a:xfrm flipV="1">
            <a:off x="6842832" y="5085184"/>
            <a:ext cx="753504" cy="6702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Conector de seta reta 27"/>
          <p:cNvCxnSpPr/>
          <p:nvPr/>
        </p:nvCxnSpPr>
        <p:spPr>
          <a:xfrm flipH="1" flipV="1">
            <a:off x="1043608" y="4720469"/>
            <a:ext cx="1007977" cy="10242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7" name="CaixaDeTexto 26"/>
          <p:cNvSpPr txBox="1"/>
          <p:nvPr/>
        </p:nvSpPr>
        <p:spPr>
          <a:xfrm>
            <a:off x="395536" y="332656"/>
            <a:ext cx="48638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latin typeface="Comic Sans MS" panose="030F0702030302020204" pitchFamily="66" charset="0"/>
              </a:rPr>
              <a:t>Democracia Deliberativa</a:t>
            </a:r>
          </a:p>
        </p:txBody>
      </p:sp>
    </p:spTree>
    <p:extLst>
      <p:ext uri="{BB962C8B-B14F-4D97-AF65-F5344CB8AC3E}">
        <p14:creationId xmlns:p14="http://schemas.microsoft.com/office/powerpoint/2010/main" val="223060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6 L -0.00174 0.10047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2" grpId="0" animBg="1"/>
      <p:bldP spid="23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95536" y="332656"/>
            <a:ext cx="4091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latin typeface="Bernard MT Condensed" panose="02050806060905020404" pitchFamily="18" charset="0"/>
              </a:rPr>
              <a:t>Democracia Deliberativa</a:t>
            </a:r>
          </a:p>
        </p:txBody>
      </p:sp>
      <p:pic>
        <p:nvPicPr>
          <p:cNvPr id="3074" name="Picture 2" descr="D:\00 Produção e Pesquisa\Website\Imagens e Gifs\07 Ciberdemocracia\Democracia Deliberativa\exercício da cidadan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208912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761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395536" y="332656"/>
            <a:ext cx="48638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latin typeface="Comic Sans MS" panose="030F0702030302020204" pitchFamily="66" charset="0"/>
              </a:rPr>
              <a:t>Democracia Deliberativa</a:t>
            </a: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94469516"/>
              </p:ext>
            </p:extLst>
          </p:nvPr>
        </p:nvGraphicFramePr>
        <p:xfrm>
          <a:off x="395536" y="332656"/>
          <a:ext cx="8352928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4001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9EE73FC-333C-4AAE-B325-CDA08D09BF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>
                                            <p:graphicEl>
                                              <a:dgm id="{C9EE73FC-333C-4AAE-B325-CDA08D09BF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90BA58C-76F4-4E5D-AD8D-ECB8A62006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B90BA58C-76F4-4E5D-AD8D-ECB8A62006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B16E257-41E1-4EA3-8938-5D972CC89F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9B16E257-41E1-4EA3-8938-5D972CC89F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0B762DF-3F12-46A8-81C8-47A4FFFD13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60B762DF-3F12-46A8-81C8-47A4FFFD13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14B3A60-0C4C-45B0-9422-4F353B208B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714B3A60-0C4C-45B0-9422-4F353B208B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1074</Words>
  <Application>Microsoft Office PowerPoint</Application>
  <PresentationFormat>Apresentação na tela (4:3)</PresentationFormat>
  <Paragraphs>105</Paragraphs>
  <Slides>21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7" baseType="lpstr">
      <vt:lpstr>Arial</vt:lpstr>
      <vt:lpstr>Bernard MT Condensed</vt:lpstr>
      <vt:lpstr>Britannic Bold</vt:lpstr>
      <vt:lpstr>Calibri</vt:lpstr>
      <vt:lpstr>Comic Sans MS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AUTOR</dc:creator>
  <cp:lastModifiedBy>Alexsandro Medeiros</cp:lastModifiedBy>
  <cp:revision>45</cp:revision>
  <dcterms:created xsi:type="dcterms:W3CDTF">2016-09-07T12:38:13Z</dcterms:created>
  <dcterms:modified xsi:type="dcterms:W3CDTF">2016-09-20T23:34:38Z</dcterms:modified>
</cp:coreProperties>
</file>