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1" r:id="rId4"/>
    <p:sldId id="257" r:id="rId5"/>
    <p:sldId id="277" r:id="rId6"/>
    <p:sldId id="260" r:id="rId7"/>
    <p:sldId id="261" r:id="rId8"/>
    <p:sldId id="278" r:id="rId9"/>
    <p:sldId id="269" r:id="rId10"/>
    <p:sldId id="270" r:id="rId11"/>
    <p:sldId id="276" r:id="rId12"/>
    <p:sldId id="279" r:id="rId13"/>
    <p:sldId id="280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sandro Medeiros" initials="AM" lastIdx="6" clrIdx="0">
    <p:extLst>
      <p:ext uri="{19B8F6BF-5375-455C-9EA6-DF929625EA0E}">
        <p15:presenceInfo xmlns:p15="http://schemas.microsoft.com/office/powerpoint/2012/main" userId="2ec470194fb5bc4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13T13:41:16.187" idx="2">
    <p:pos x="10" y="10"/>
    <p:text>Esta apresentação contém OBSERVAÇÕES como esta nos slides. Além disso, contém também ANIMAÇÕES  e, por isso, É MELHOR VISUALIZADA NO MODO DE APRESENTAÇÃO DE SLIDES</p:text>
    <p:extLst>
      <p:ext uri="{C676402C-5697-4E1C-873F-D02D1690AC5C}">
        <p15:threadingInfo xmlns:p15="http://schemas.microsoft.com/office/powerpoint/2012/main" timeZoneBias="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13T11:11:52.631" idx="1">
    <p:pos x="10" y="10"/>
    <p:text>Este slide foi elaborado a partir da palestra apresentada na 2ª Conferência Municipla das Cidades, de Parintins, em 2013</p:text>
    <p:extLst mod="1">
      <p:ext uri="{C676402C-5697-4E1C-873F-D02D1690AC5C}">
        <p15:threadingInfo xmlns:p15="http://schemas.microsoft.com/office/powerpoint/2012/main" timeZoneBias="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13T11:11:52.631" idx="1">
    <p:pos x="10" y="10"/>
    <p:text>A 2ª CONFERÊNCIA MUNICIPAL DA CIDADE DE PARINTINS foi realizada no da 30 de março de 2013 e teve como um de seus eixos temáticos a Participação e o Controle Social no SNDU</p:text>
    <p:extLst>
      <p:ext uri="{C676402C-5697-4E1C-873F-D02D1690AC5C}">
        <p15:threadingInfo xmlns:p15="http://schemas.microsoft.com/office/powerpoint/2012/main" timeZoneBias="1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17T19:40:25.533" idx="4">
    <p:pos x="146" y="146"/>
    <p:text/>
    <p:extLst>
      <p:ext uri="{C676402C-5697-4E1C-873F-D02D1690AC5C}">
        <p15:threadingInfo xmlns:p15="http://schemas.microsoft.com/office/powerpoint/2012/main" timeZoneBias="120"/>
      </p:ext>
    </p:extLst>
  </p:cm>
</p:cmLst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218B0-7090-4089-9F93-D735A86C542B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C23A4B6-E0C4-4230-A603-A872231BAC30}">
      <dgm:prSet phldrT="[Texto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dirty="0">
              <a:latin typeface="Baskerville Old Face" pitchFamily="18" charset="0"/>
            </a:rPr>
            <a:t>Políticas Públicas</a:t>
          </a:r>
          <a:endParaRPr lang="pt-BR" dirty="0"/>
        </a:p>
      </dgm:t>
    </dgm:pt>
    <dgm:pt modelId="{DA8C58C9-0C55-422F-BA0B-FA48C19909C1}" type="parTrans" cxnId="{0EA6D1DE-3A15-43AA-8580-AC2D347B5E68}">
      <dgm:prSet/>
      <dgm:spPr/>
      <dgm:t>
        <a:bodyPr/>
        <a:lstStyle/>
        <a:p>
          <a:endParaRPr lang="pt-BR"/>
        </a:p>
      </dgm:t>
    </dgm:pt>
    <dgm:pt modelId="{6BD27F98-B286-4F3A-8EDA-1202981D1EF3}" type="sibTrans" cxnId="{0EA6D1DE-3A15-43AA-8580-AC2D347B5E68}">
      <dgm:prSet/>
      <dgm:spPr/>
      <dgm:t>
        <a:bodyPr/>
        <a:lstStyle/>
        <a:p>
          <a:endParaRPr lang="pt-BR"/>
        </a:p>
      </dgm:t>
    </dgm:pt>
    <dgm:pt modelId="{E77601F1-D273-4A73-A5F7-A79F564D8A84}">
      <dgm:prSet phldrT="[Texto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dirty="0">
              <a:latin typeface="Baskerville Old Face" pitchFamily="18" charset="0"/>
            </a:rPr>
            <a:t>política urbana</a:t>
          </a:r>
          <a:endParaRPr lang="pt-BR" dirty="0"/>
        </a:p>
      </dgm:t>
    </dgm:pt>
    <dgm:pt modelId="{B20425CB-53B6-4EA2-A609-BB14BB491843}" type="parTrans" cxnId="{869894FB-1E32-4176-BCC3-8DEC15A0B46A}">
      <dgm:prSet/>
      <dgm:spPr/>
      <dgm:t>
        <a:bodyPr/>
        <a:lstStyle/>
        <a:p>
          <a:endParaRPr lang="pt-BR"/>
        </a:p>
      </dgm:t>
    </dgm:pt>
    <dgm:pt modelId="{A0F5DEF8-26BC-4F8D-8249-359D804575EE}" type="sibTrans" cxnId="{869894FB-1E32-4176-BCC3-8DEC15A0B46A}">
      <dgm:prSet/>
      <dgm:spPr/>
      <dgm:t>
        <a:bodyPr/>
        <a:lstStyle/>
        <a:p>
          <a:endParaRPr lang="pt-BR"/>
        </a:p>
      </dgm:t>
    </dgm:pt>
    <dgm:pt modelId="{48E50785-CCF5-4990-AE96-B42ECC321975}">
      <dgm:prSet phldrT="[Texto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dirty="0"/>
            <a:t>planejamento</a:t>
          </a:r>
        </a:p>
      </dgm:t>
    </dgm:pt>
    <dgm:pt modelId="{BED467FE-B494-4959-9331-42C850E5FB50}" type="parTrans" cxnId="{835761F3-7BF6-4108-B6B0-29BE78BFA206}">
      <dgm:prSet/>
      <dgm:spPr/>
      <dgm:t>
        <a:bodyPr/>
        <a:lstStyle/>
        <a:p>
          <a:endParaRPr lang="pt-BR"/>
        </a:p>
      </dgm:t>
    </dgm:pt>
    <dgm:pt modelId="{43FDF886-E096-4A71-ABF5-4506607A195E}" type="sibTrans" cxnId="{835761F3-7BF6-4108-B6B0-29BE78BFA206}">
      <dgm:prSet/>
      <dgm:spPr/>
      <dgm:t>
        <a:bodyPr/>
        <a:lstStyle/>
        <a:p>
          <a:endParaRPr lang="pt-BR"/>
        </a:p>
      </dgm:t>
    </dgm:pt>
    <dgm:pt modelId="{78E0592E-067C-4D03-858B-4BE969088700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dirty="0">
              <a:latin typeface="Baskerville Old Face" pitchFamily="18" charset="0"/>
            </a:rPr>
            <a:t>Reforma Urbana</a:t>
          </a:r>
          <a:endParaRPr lang="pt-BR" dirty="0"/>
        </a:p>
      </dgm:t>
    </dgm:pt>
    <dgm:pt modelId="{07138F14-F3D6-4F86-AB97-199B2D9742A7}" type="parTrans" cxnId="{4FA475BB-875B-44FF-80B5-E74A13104122}">
      <dgm:prSet/>
      <dgm:spPr/>
      <dgm:t>
        <a:bodyPr/>
        <a:lstStyle/>
        <a:p>
          <a:endParaRPr lang="pt-BR"/>
        </a:p>
      </dgm:t>
    </dgm:pt>
    <dgm:pt modelId="{DEADEC65-08A3-4EB8-931D-273D945C5A8A}" type="sibTrans" cxnId="{4FA475BB-875B-44FF-80B5-E74A13104122}">
      <dgm:prSet/>
      <dgm:spPr/>
      <dgm:t>
        <a:bodyPr/>
        <a:lstStyle/>
        <a:p>
          <a:endParaRPr lang="pt-BR"/>
        </a:p>
      </dgm:t>
    </dgm:pt>
    <dgm:pt modelId="{A3781A23-4C83-4883-995B-C13F49E21812}" type="pres">
      <dgm:prSet presAssocID="{E1C218B0-7090-4089-9F93-D735A86C542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5E5CA65-DCF3-4B7B-89F1-BA729A70A729}" type="pres">
      <dgm:prSet presAssocID="{E1C218B0-7090-4089-9F93-D735A86C542B}" presName="hierFlow" presStyleCnt="0"/>
      <dgm:spPr/>
    </dgm:pt>
    <dgm:pt modelId="{C4C0A56C-CBF7-4E4C-9EFE-845963CE04CA}" type="pres">
      <dgm:prSet presAssocID="{E1C218B0-7090-4089-9F93-D735A86C542B}" presName="firstBuf" presStyleCnt="0"/>
      <dgm:spPr/>
    </dgm:pt>
    <dgm:pt modelId="{ABF5D78E-1E12-417B-AD36-3D745783291D}" type="pres">
      <dgm:prSet presAssocID="{E1C218B0-7090-4089-9F93-D735A86C542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99AB231-1201-41B3-ABEE-B847992BBCB4}" type="pres">
      <dgm:prSet presAssocID="{AC23A4B6-E0C4-4230-A603-A872231BAC30}" presName="Name14" presStyleCnt="0"/>
      <dgm:spPr/>
    </dgm:pt>
    <dgm:pt modelId="{D6C0FFAF-E3EF-4841-87E6-CE4062548879}" type="pres">
      <dgm:prSet presAssocID="{AC23A4B6-E0C4-4230-A603-A872231BAC30}" presName="level1Shape" presStyleLbl="node0" presStyleIdx="0" presStyleCnt="1">
        <dgm:presLayoutVars>
          <dgm:chPref val="3"/>
        </dgm:presLayoutVars>
      </dgm:prSet>
      <dgm:spPr/>
    </dgm:pt>
    <dgm:pt modelId="{03784339-7658-4FD0-BB63-DF86657E5D07}" type="pres">
      <dgm:prSet presAssocID="{AC23A4B6-E0C4-4230-A603-A872231BAC30}" presName="hierChild2" presStyleCnt="0"/>
      <dgm:spPr/>
    </dgm:pt>
    <dgm:pt modelId="{2CEC4477-7919-4123-A849-921692D2120C}" type="pres">
      <dgm:prSet presAssocID="{B20425CB-53B6-4EA2-A609-BB14BB491843}" presName="Name19" presStyleLbl="parChTrans1D2" presStyleIdx="0" presStyleCnt="2"/>
      <dgm:spPr/>
    </dgm:pt>
    <dgm:pt modelId="{33AFEB5A-9E9C-4C30-B135-188205271AB9}" type="pres">
      <dgm:prSet presAssocID="{E77601F1-D273-4A73-A5F7-A79F564D8A84}" presName="Name21" presStyleCnt="0"/>
      <dgm:spPr/>
    </dgm:pt>
    <dgm:pt modelId="{93198EF2-CD1D-4B92-8F7F-6B707D9627A5}" type="pres">
      <dgm:prSet presAssocID="{E77601F1-D273-4A73-A5F7-A79F564D8A84}" presName="level2Shape" presStyleLbl="node2" presStyleIdx="0" presStyleCnt="2"/>
      <dgm:spPr/>
    </dgm:pt>
    <dgm:pt modelId="{023D8980-0E34-41DA-86D6-4357F98391A6}" type="pres">
      <dgm:prSet presAssocID="{E77601F1-D273-4A73-A5F7-A79F564D8A84}" presName="hierChild3" presStyleCnt="0"/>
      <dgm:spPr/>
    </dgm:pt>
    <dgm:pt modelId="{93685967-0310-4F56-B78F-3AACA77C5289}" type="pres">
      <dgm:prSet presAssocID="{BED467FE-B494-4959-9331-42C850E5FB50}" presName="Name19" presStyleLbl="parChTrans1D2" presStyleIdx="1" presStyleCnt="2"/>
      <dgm:spPr/>
    </dgm:pt>
    <dgm:pt modelId="{C757F5CA-C8AA-4BB8-994B-FA2DDA36912E}" type="pres">
      <dgm:prSet presAssocID="{48E50785-CCF5-4990-AE96-B42ECC321975}" presName="Name21" presStyleCnt="0"/>
      <dgm:spPr/>
    </dgm:pt>
    <dgm:pt modelId="{668E9F18-CCE4-4D46-AF03-127F4B4F26EC}" type="pres">
      <dgm:prSet presAssocID="{48E50785-CCF5-4990-AE96-B42ECC321975}" presName="level2Shape" presStyleLbl="node2" presStyleIdx="1" presStyleCnt="2"/>
      <dgm:spPr/>
    </dgm:pt>
    <dgm:pt modelId="{B3A69482-269A-442F-A546-4462988770EB}" type="pres">
      <dgm:prSet presAssocID="{48E50785-CCF5-4990-AE96-B42ECC321975}" presName="hierChild3" presStyleCnt="0"/>
      <dgm:spPr/>
    </dgm:pt>
    <dgm:pt modelId="{6C9074F8-6845-4180-A5ED-7C4A26DEDAEB}" type="pres">
      <dgm:prSet presAssocID="{E1C218B0-7090-4089-9F93-D735A86C542B}" presName="bgShapesFlow" presStyleCnt="0"/>
      <dgm:spPr/>
    </dgm:pt>
    <dgm:pt modelId="{116F9AE0-3663-4D25-AE81-01E0A7921287}" type="pres">
      <dgm:prSet presAssocID="{78E0592E-067C-4D03-858B-4BE969088700}" presName="rectComp" presStyleCnt="0"/>
      <dgm:spPr/>
    </dgm:pt>
    <dgm:pt modelId="{3C46E134-57AD-41F7-9019-9465E8C9B131}" type="pres">
      <dgm:prSet presAssocID="{78E0592E-067C-4D03-858B-4BE969088700}" presName="bgRect" presStyleLbl="bgShp" presStyleIdx="0" presStyleCnt="1"/>
      <dgm:spPr/>
    </dgm:pt>
    <dgm:pt modelId="{1993BF14-12E6-48C4-95C5-91B4CF3C672A}" type="pres">
      <dgm:prSet presAssocID="{78E0592E-067C-4D03-858B-4BE969088700}" presName="bgRectTx" presStyleLbl="bgShp" presStyleIdx="0" presStyleCnt="1">
        <dgm:presLayoutVars>
          <dgm:bulletEnabled val="1"/>
        </dgm:presLayoutVars>
      </dgm:prSet>
      <dgm:spPr/>
    </dgm:pt>
  </dgm:ptLst>
  <dgm:cxnLst>
    <dgm:cxn modelId="{CD81BA7B-235F-454E-A0C3-84B6322ACA08}" type="presOf" srcId="{BED467FE-B494-4959-9331-42C850E5FB50}" destId="{93685967-0310-4F56-B78F-3AACA77C5289}" srcOrd="0" destOrd="0" presId="urn:microsoft.com/office/officeart/2005/8/layout/hierarchy6"/>
    <dgm:cxn modelId="{2F6CA33C-5CD1-4BA0-9ED0-C52B15F3C706}" type="presOf" srcId="{B20425CB-53B6-4EA2-A609-BB14BB491843}" destId="{2CEC4477-7919-4123-A849-921692D2120C}" srcOrd="0" destOrd="0" presId="urn:microsoft.com/office/officeart/2005/8/layout/hierarchy6"/>
    <dgm:cxn modelId="{869894FB-1E32-4176-BCC3-8DEC15A0B46A}" srcId="{AC23A4B6-E0C4-4230-A603-A872231BAC30}" destId="{E77601F1-D273-4A73-A5F7-A79F564D8A84}" srcOrd="0" destOrd="0" parTransId="{B20425CB-53B6-4EA2-A609-BB14BB491843}" sibTransId="{A0F5DEF8-26BC-4F8D-8249-359D804575EE}"/>
    <dgm:cxn modelId="{5364ABBA-1C7D-4C1E-A46D-0C674E51C086}" type="presOf" srcId="{E77601F1-D273-4A73-A5F7-A79F564D8A84}" destId="{93198EF2-CD1D-4B92-8F7F-6B707D9627A5}" srcOrd="0" destOrd="0" presId="urn:microsoft.com/office/officeart/2005/8/layout/hierarchy6"/>
    <dgm:cxn modelId="{0EA6D1DE-3A15-43AA-8580-AC2D347B5E68}" srcId="{E1C218B0-7090-4089-9F93-D735A86C542B}" destId="{AC23A4B6-E0C4-4230-A603-A872231BAC30}" srcOrd="0" destOrd="0" parTransId="{DA8C58C9-0C55-422F-BA0B-FA48C19909C1}" sibTransId="{6BD27F98-B286-4F3A-8EDA-1202981D1EF3}"/>
    <dgm:cxn modelId="{B40D3DED-2F13-40D6-B99A-B88936EE7395}" type="presOf" srcId="{78E0592E-067C-4D03-858B-4BE969088700}" destId="{3C46E134-57AD-41F7-9019-9465E8C9B131}" srcOrd="0" destOrd="0" presId="urn:microsoft.com/office/officeart/2005/8/layout/hierarchy6"/>
    <dgm:cxn modelId="{DFA0883A-FF27-4B77-9D17-BB0F8B4536B1}" type="presOf" srcId="{48E50785-CCF5-4990-AE96-B42ECC321975}" destId="{668E9F18-CCE4-4D46-AF03-127F4B4F26EC}" srcOrd="0" destOrd="0" presId="urn:microsoft.com/office/officeart/2005/8/layout/hierarchy6"/>
    <dgm:cxn modelId="{4FA475BB-875B-44FF-80B5-E74A13104122}" srcId="{E1C218B0-7090-4089-9F93-D735A86C542B}" destId="{78E0592E-067C-4D03-858B-4BE969088700}" srcOrd="1" destOrd="0" parTransId="{07138F14-F3D6-4F86-AB97-199B2D9742A7}" sibTransId="{DEADEC65-08A3-4EB8-931D-273D945C5A8A}"/>
    <dgm:cxn modelId="{11D9C2F2-B55F-402D-A639-75DFF54A9BB2}" type="presOf" srcId="{AC23A4B6-E0C4-4230-A603-A872231BAC30}" destId="{D6C0FFAF-E3EF-4841-87E6-CE4062548879}" srcOrd="0" destOrd="0" presId="urn:microsoft.com/office/officeart/2005/8/layout/hierarchy6"/>
    <dgm:cxn modelId="{835761F3-7BF6-4108-B6B0-29BE78BFA206}" srcId="{AC23A4B6-E0C4-4230-A603-A872231BAC30}" destId="{48E50785-CCF5-4990-AE96-B42ECC321975}" srcOrd="1" destOrd="0" parTransId="{BED467FE-B494-4959-9331-42C850E5FB50}" sibTransId="{43FDF886-E096-4A71-ABF5-4506607A195E}"/>
    <dgm:cxn modelId="{E9904A62-E2D2-4FA0-863D-ADADE057E660}" type="presOf" srcId="{E1C218B0-7090-4089-9F93-D735A86C542B}" destId="{A3781A23-4C83-4883-995B-C13F49E21812}" srcOrd="0" destOrd="0" presId="urn:microsoft.com/office/officeart/2005/8/layout/hierarchy6"/>
    <dgm:cxn modelId="{A03D5C90-AA01-4BA0-A643-5DE0C8513BCA}" type="presOf" srcId="{78E0592E-067C-4D03-858B-4BE969088700}" destId="{1993BF14-12E6-48C4-95C5-91B4CF3C672A}" srcOrd="1" destOrd="0" presId="urn:microsoft.com/office/officeart/2005/8/layout/hierarchy6"/>
    <dgm:cxn modelId="{9AF3ED68-D7FB-4AE1-A903-4BD99C4AB45C}" type="presParOf" srcId="{A3781A23-4C83-4883-995B-C13F49E21812}" destId="{55E5CA65-DCF3-4B7B-89F1-BA729A70A729}" srcOrd="0" destOrd="0" presId="urn:microsoft.com/office/officeart/2005/8/layout/hierarchy6"/>
    <dgm:cxn modelId="{C2E3A6C1-32C7-4F48-B3FC-898A27A37D77}" type="presParOf" srcId="{55E5CA65-DCF3-4B7B-89F1-BA729A70A729}" destId="{C4C0A56C-CBF7-4E4C-9EFE-845963CE04CA}" srcOrd="0" destOrd="0" presId="urn:microsoft.com/office/officeart/2005/8/layout/hierarchy6"/>
    <dgm:cxn modelId="{F2C37ED5-7936-4EF6-8537-C4562C5781D9}" type="presParOf" srcId="{55E5CA65-DCF3-4B7B-89F1-BA729A70A729}" destId="{ABF5D78E-1E12-417B-AD36-3D745783291D}" srcOrd="1" destOrd="0" presId="urn:microsoft.com/office/officeart/2005/8/layout/hierarchy6"/>
    <dgm:cxn modelId="{7C4F3DBC-D7BE-4029-AA38-E297B54089E1}" type="presParOf" srcId="{ABF5D78E-1E12-417B-AD36-3D745783291D}" destId="{999AB231-1201-41B3-ABEE-B847992BBCB4}" srcOrd="0" destOrd="0" presId="urn:microsoft.com/office/officeart/2005/8/layout/hierarchy6"/>
    <dgm:cxn modelId="{1DCBEA83-F6F2-4FC3-9546-2292A4132782}" type="presParOf" srcId="{999AB231-1201-41B3-ABEE-B847992BBCB4}" destId="{D6C0FFAF-E3EF-4841-87E6-CE4062548879}" srcOrd="0" destOrd="0" presId="urn:microsoft.com/office/officeart/2005/8/layout/hierarchy6"/>
    <dgm:cxn modelId="{F39EBEE6-326D-4891-87BD-3EDCDF7CB92E}" type="presParOf" srcId="{999AB231-1201-41B3-ABEE-B847992BBCB4}" destId="{03784339-7658-4FD0-BB63-DF86657E5D07}" srcOrd="1" destOrd="0" presId="urn:microsoft.com/office/officeart/2005/8/layout/hierarchy6"/>
    <dgm:cxn modelId="{1D348F9D-6D4A-4B38-AC3F-38245276A197}" type="presParOf" srcId="{03784339-7658-4FD0-BB63-DF86657E5D07}" destId="{2CEC4477-7919-4123-A849-921692D2120C}" srcOrd="0" destOrd="0" presId="urn:microsoft.com/office/officeart/2005/8/layout/hierarchy6"/>
    <dgm:cxn modelId="{60C0E199-634E-4286-B101-F8E0FC5C0FA4}" type="presParOf" srcId="{03784339-7658-4FD0-BB63-DF86657E5D07}" destId="{33AFEB5A-9E9C-4C30-B135-188205271AB9}" srcOrd="1" destOrd="0" presId="urn:microsoft.com/office/officeart/2005/8/layout/hierarchy6"/>
    <dgm:cxn modelId="{E61EFB86-A4AE-4EBB-8AB6-545EF0500671}" type="presParOf" srcId="{33AFEB5A-9E9C-4C30-B135-188205271AB9}" destId="{93198EF2-CD1D-4B92-8F7F-6B707D9627A5}" srcOrd="0" destOrd="0" presId="urn:microsoft.com/office/officeart/2005/8/layout/hierarchy6"/>
    <dgm:cxn modelId="{DF3A7626-7B83-4C69-880F-687B16CAF5FF}" type="presParOf" srcId="{33AFEB5A-9E9C-4C30-B135-188205271AB9}" destId="{023D8980-0E34-41DA-86D6-4357F98391A6}" srcOrd="1" destOrd="0" presId="urn:microsoft.com/office/officeart/2005/8/layout/hierarchy6"/>
    <dgm:cxn modelId="{0026AAA7-A71F-4DC0-AC96-96EE4611C8B2}" type="presParOf" srcId="{03784339-7658-4FD0-BB63-DF86657E5D07}" destId="{93685967-0310-4F56-B78F-3AACA77C5289}" srcOrd="2" destOrd="0" presId="urn:microsoft.com/office/officeart/2005/8/layout/hierarchy6"/>
    <dgm:cxn modelId="{28C59A6F-6C24-4746-8162-2B10FC840A43}" type="presParOf" srcId="{03784339-7658-4FD0-BB63-DF86657E5D07}" destId="{C757F5CA-C8AA-4BB8-994B-FA2DDA36912E}" srcOrd="3" destOrd="0" presId="urn:microsoft.com/office/officeart/2005/8/layout/hierarchy6"/>
    <dgm:cxn modelId="{756EB843-0A39-4A7A-B606-4CA081E5C5D5}" type="presParOf" srcId="{C757F5CA-C8AA-4BB8-994B-FA2DDA36912E}" destId="{668E9F18-CCE4-4D46-AF03-127F4B4F26EC}" srcOrd="0" destOrd="0" presId="urn:microsoft.com/office/officeart/2005/8/layout/hierarchy6"/>
    <dgm:cxn modelId="{1FBA1577-C5E6-4244-B956-4D67F892B5FD}" type="presParOf" srcId="{C757F5CA-C8AA-4BB8-994B-FA2DDA36912E}" destId="{B3A69482-269A-442F-A546-4462988770EB}" srcOrd="1" destOrd="0" presId="urn:microsoft.com/office/officeart/2005/8/layout/hierarchy6"/>
    <dgm:cxn modelId="{0BB0BE85-04A3-4CED-AB09-BB7988D19108}" type="presParOf" srcId="{A3781A23-4C83-4883-995B-C13F49E21812}" destId="{6C9074F8-6845-4180-A5ED-7C4A26DEDAEB}" srcOrd="1" destOrd="0" presId="urn:microsoft.com/office/officeart/2005/8/layout/hierarchy6"/>
    <dgm:cxn modelId="{963C66B5-96DD-483B-97A4-DA8C9BC06D38}" type="presParOf" srcId="{6C9074F8-6845-4180-A5ED-7C4A26DEDAEB}" destId="{116F9AE0-3663-4D25-AE81-01E0A7921287}" srcOrd="0" destOrd="0" presId="urn:microsoft.com/office/officeart/2005/8/layout/hierarchy6"/>
    <dgm:cxn modelId="{E168552A-C0BF-4356-935C-E1EA898EA5C1}" type="presParOf" srcId="{116F9AE0-3663-4D25-AE81-01E0A7921287}" destId="{3C46E134-57AD-41F7-9019-9465E8C9B131}" srcOrd="0" destOrd="0" presId="urn:microsoft.com/office/officeart/2005/8/layout/hierarchy6"/>
    <dgm:cxn modelId="{352B94E7-7C3A-467A-8F04-E0719C335589}" type="presParOf" srcId="{116F9AE0-3663-4D25-AE81-01E0A7921287}" destId="{1993BF14-12E6-48C4-95C5-91B4CF3C672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95B612-BDD9-4F6C-BC60-277C84F78055}" type="doc">
      <dgm:prSet loTypeId="urn:microsoft.com/office/officeart/2005/8/layout/chevron2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1CFC0E53-0220-4609-9B93-5EDECBF637A8}">
      <dgm:prSet phldrT="[Texto]" phldr="1" custT="1"/>
      <dgm:spPr/>
      <dgm:t>
        <a:bodyPr/>
        <a:lstStyle/>
        <a:p>
          <a:endParaRPr lang="pt-BR" sz="2200"/>
        </a:p>
      </dgm:t>
    </dgm:pt>
    <dgm:pt modelId="{FDA0C9FD-DE80-4440-9C0B-74F8025207C8}" type="parTrans" cxnId="{6904936A-7D1C-4635-A6BB-2A35D285505F}">
      <dgm:prSet/>
      <dgm:spPr/>
      <dgm:t>
        <a:bodyPr/>
        <a:lstStyle/>
        <a:p>
          <a:endParaRPr lang="pt-BR" sz="2200"/>
        </a:p>
      </dgm:t>
    </dgm:pt>
    <dgm:pt modelId="{90523E07-DC53-4283-9819-D38A713C2EB7}" type="sibTrans" cxnId="{6904936A-7D1C-4635-A6BB-2A35D285505F}">
      <dgm:prSet/>
      <dgm:spPr/>
      <dgm:t>
        <a:bodyPr/>
        <a:lstStyle/>
        <a:p>
          <a:endParaRPr lang="pt-BR" sz="2200"/>
        </a:p>
      </dgm:t>
    </dgm:pt>
    <dgm:pt modelId="{405EA890-9F20-416C-99B6-F9B3D566D748}">
      <dgm:prSet phldrT="[Texto]" custT="1"/>
      <dgm:spPr/>
      <dgm:t>
        <a:bodyPr/>
        <a:lstStyle/>
        <a:p>
          <a:r>
            <a:rPr lang="pt-BR" sz="2200" dirty="0"/>
            <a:t>Identificação do problema</a:t>
          </a:r>
        </a:p>
      </dgm:t>
    </dgm:pt>
    <dgm:pt modelId="{107D06C0-EC53-4D92-A870-9D96E6CA8943}" type="parTrans" cxnId="{6F15F2F0-12AB-4B71-BF13-3ED08676B669}">
      <dgm:prSet/>
      <dgm:spPr/>
      <dgm:t>
        <a:bodyPr/>
        <a:lstStyle/>
        <a:p>
          <a:endParaRPr lang="pt-BR" sz="2200"/>
        </a:p>
      </dgm:t>
    </dgm:pt>
    <dgm:pt modelId="{00C245CD-7445-4F3E-A601-3643F2B96B06}" type="sibTrans" cxnId="{6F15F2F0-12AB-4B71-BF13-3ED08676B669}">
      <dgm:prSet/>
      <dgm:spPr/>
      <dgm:t>
        <a:bodyPr/>
        <a:lstStyle/>
        <a:p>
          <a:endParaRPr lang="pt-BR" sz="2200"/>
        </a:p>
      </dgm:t>
    </dgm:pt>
    <dgm:pt modelId="{9F91AFBB-9345-4ECF-B022-A3BF4C5672ED}">
      <dgm:prSet phldrT="[Texto]" custT="1"/>
      <dgm:spPr/>
      <dgm:t>
        <a:bodyPr/>
        <a:lstStyle/>
        <a:p>
          <a:r>
            <a:rPr lang="pt-BR" sz="2200" dirty="0"/>
            <a:t>Entender o que originou um problema público</a:t>
          </a:r>
        </a:p>
      </dgm:t>
    </dgm:pt>
    <dgm:pt modelId="{EA2DCBB4-675C-4E70-A846-E5E3CAD8841A}" type="parTrans" cxnId="{6D585A5B-028A-443D-9ACB-FA5BA5074AB7}">
      <dgm:prSet/>
      <dgm:spPr/>
      <dgm:t>
        <a:bodyPr/>
        <a:lstStyle/>
        <a:p>
          <a:endParaRPr lang="pt-BR" sz="2200"/>
        </a:p>
      </dgm:t>
    </dgm:pt>
    <dgm:pt modelId="{A2BB8607-0777-4917-87B3-B1F998572AA1}" type="sibTrans" cxnId="{6D585A5B-028A-443D-9ACB-FA5BA5074AB7}">
      <dgm:prSet/>
      <dgm:spPr/>
      <dgm:t>
        <a:bodyPr/>
        <a:lstStyle/>
        <a:p>
          <a:endParaRPr lang="pt-BR" sz="2200"/>
        </a:p>
      </dgm:t>
    </dgm:pt>
    <dgm:pt modelId="{6D2F0D20-77B0-4EBD-BAA4-18CCAC671A30}">
      <dgm:prSet phldrT="[Texto]" phldr="1" custT="1"/>
      <dgm:spPr/>
      <dgm:t>
        <a:bodyPr/>
        <a:lstStyle/>
        <a:p>
          <a:endParaRPr lang="pt-BR" sz="2200"/>
        </a:p>
      </dgm:t>
    </dgm:pt>
    <dgm:pt modelId="{4B965E6E-675D-4272-AB38-B6CE3D343C9A}" type="parTrans" cxnId="{0C0F6505-7F0B-4CA6-9754-3CE8CEC74C01}">
      <dgm:prSet/>
      <dgm:spPr/>
      <dgm:t>
        <a:bodyPr/>
        <a:lstStyle/>
        <a:p>
          <a:endParaRPr lang="pt-BR" sz="2200"/>
        </a:p>
      </dgm:t>
    </dgm:pt>
    <dgm:pt modelId="{E97F2045-6B3B-4661-B70A-E2C0B33FEF91}" type="sibTrans" cxnId="{0C0F6505-7F0B-4CA6-9754-3CE8CEC74C01}">
      <dgm:prSet/>
      <dgm:spPr/>
      <dgm:t>
        <a:bodyPr/>
        <a:lstStyle/>
        <a:p>
          <a:endParaRPr lang="pt-BR" sz="2200"/>
        </a:p>
      </dgm:t>
    </dgm:pt>
    <dgm:pt modelId="{7FB2450D-1CED-44D7-8567-1D58FBB4FCD7}">
      <dgm:prSet phldrT="[Texto]" custT="1"/>
      <dgm:spPr/>
      <dgm:t>
        <a:bodyPr/>
        <a:lstStyle/>
        <a:p>
          <a:r>
            <a:rPr lang="pt-BR" sz="2200" dirty="0"/>
            <a:t>Formação de uma Agenda</a:t>
          </a:r>
        </a:p>
      </dgm:t>
    </dgm:pt>
    <dgm:pt modelId="{6FE32775-659E-45D4-BCFE-FBF54537A9C3}" type="parTrans" cxnId="{2171DED0-FFE5-4A05-839B-EECEAB6136EF}">
      <dgm:prSet/>
      <dgm:spPr/>
      <dgm:t>
        <a:bodyPr/>
        <a:lstStyle/>
        <a:p>
          <a:endParaRPr lang="pt-BR" sz="2200"/>
        </a:p>
      </dgm:t>
    </dgm:pt>
    <dgm:pt modelId="{DAD0961D-F220-4F70-AABC-00A76D3FD1E4}" type="sibTrans" cxnId="{2171DED0-FFE5-4A05-839B-EECEAB6136EF}">
      <dgm:prSet/>
      <dgm:spPr/>
      <dgm:t>
        <a:bodyPr/>
        <a:lstStyle/>
        <a:p>
          <a:endParaRPr lang="pt-BR" sz="2200"/>
        </a:p>
      </dgm:t>
    </dgm:pt>
    <dgm:pt modelId="{766491E4-8732-46F8-9606-6F0686F6DE3A}">
      <dgm:prSet phldrT="[Texto]" custT="1"/>
      <dgm:spPr/>
      <dgm:t>
        <a:bodyPr/>
        <a:lstStyle/>
        <a:p>
          <a:r>
            <a:rPr lang="pt-BR" sz="2200" dirty="0"/>
            <a:t>Entender porque tais soluções ainda não foram implementadas</a:t>
          </a:r>
        </a:p>
      </dgm:t>
    </dgm:pt>
    <dgm:pt modelId="{67E28499-E075-415C-A116-438DD91A2B19}" type="parTrans" cxnId="{908DAACF-F99A-4566-B910-F30216804C7D}">
      <dgm:prSet/>
      <dgm:spPr/>
      <dgm:t>
        <a:bodyPr/>
        <a:lstStyle/>
        <a:p>
          <a:endParaRPr lang="pt-BR" sz="2200"/>
        </a:p>
      </dgm:t>
    </dgm:pt>
    <dgm:pt modelId="{D093188B-7C29-421A-AAD5-85C3800E4312}" type="sibTrans" cxnId="{908DAACF-F99A-4566-B910-F30216804C7D}">
      <dgm:prSet/>
      <dgm:spPr/>
      <dgm:t>
        <a:bodyPr/>
        <a:lstStyle/>
        <a:p>
          <a:endParaRPr lang="pt-BR" sz="2200"/>
        </a:p>
      </dgm:t>
    </dgm:pt>
    <dgm:pt modelId="{AC12D69C-C188-4DD7-9341-FD4F273646C5}">
      <dgm:prSet phldrT="[Texto]" phldr="1" custT="1"/>
      <dgm:spPr/>
      <dgm:t>
        <a:bodyPr/>
        <a:lstStyle/>
        <a:p>
          <a:endParaRPr lang="pt-BR" sz="2200"/>
        </a:p>
      </dgm:t>
    </dgm:pt>
    <dgm:pt modelId="{05FFAF02-1E1D-4940-98D3-ABF6581E65B9}" type="parTrans" cxnId="{6AC685C0-AED1-4A4C-8EC6-1C7E5BDFB2DD}">
      <dgm:prSet/>
      <dgm:spPr/>
      <dgm:t>
        <a:bodyPr/>
        <a:lstStyle/>
        <a:p>
          <a:endParaRPr lang="pt-BR" sz="2200"/>
        </a:p>
      </dgm:t>
    </dgm:pt>
    <dgm:pt modelId="{F0FC2871-C044-4979-838F-26F521B8D1F6}" type="sibTrans" cxnId="{6AC685C0-AED1-4A4C-8EC6-1C7E5BDFB2DD}">
      <dgm:prSet/>
      <dgm:spPr/>
      <dgm:t>
        <a:bodyPr/>
        <a:lstStyle/>
        <a:p>
          <a:endParaRPr lang="pt-BR" sz="2200"/>
        </a:p>
      </dgm:t>
    </dgm:pt>
    <dgm:pt modelId="{27026FFE-BB6F-40C9-979C-5D3318249EE4}">
      <dgm:prSet phldrT="[Texto]" custT="1"/>
      <dgm:spPr/>
      <dgm:t>
        <a:bodyPr/>
        <a:lstStyle/>
        <a:p>
          <a:r>
            <a:rPr lang="pt-BR" sz="2200" dirty="0"/>
            <a:t>Tomada de decisão (implementação)</a:t>
          </a:r>
        </a:p>
      </dgm:t>
    </dgm:pt>
    <dgm:pt modelId="{2F887A12-B73B-4E12-B2F3-380F511ABCD1}" type="parTrans" cxnId="{3389A154-06ED-4566-BDFC-13B9409DDF2D}">
      <dgm:prSet/>
      <dgm:spPr/>
      <dgm:t>
        <a:bodyPr/>
        <a:lstStyle/>
        <a:p>
          <a:endParaRPr lang="pt-BR" sz="2200"/>
        </a:p>
      </dgm:t>
    </dgm:pt>
    <dgm:pt modelId="{836607B1-025D-46E6-99B6-73E08E5A0A50}" type="sibTrans" cxnId="{3389A154-06ED-4566-BDFC-13B9409DDF2D}">
      <dgm:prSet/>
      <dgm:spPr/>
      <dgm:t>
        <a:bodyPr/>
        <a:lstStyle/>
        <a:p>
          <a:endParaRPr lang="pt-BR" sz="2200"/>
        </a:p>
      </dgm:t>
    </dgm:pt>
    <dgm:pt modelId="{02F03CB3-2258-40D5-BC25-3089291DA85C}">
      <dgm:prSet phldrT="[Texto]" custT="1"/>
      <dgm:spPr/>
      <dgm:t>
        <a:bodyPr/>
        <a:lstStyle/>
        <a:p>
          <a:r>
            <a:rPr lang="pt-BR" sz="2200" dirty="0"/>
            <a:t>Vislumbrar novas possibilidades que guiem a ação político-administrativa</a:t>
          </a:r>
        </a:p>
      </dgm:t>
    </dgm:pt>
    <dgm:pt modelId="{6F19B4B2-2D19-468C-BCD7-BA1D46DBBDB3}" type="parTrans" cxnId="{E1D09183-8A88-4D95-A89D-095AC94754BF}">
      <dgm:prSet/>
      <dgm:spPr/>
      <dgm:t>
        <a:bodyPr/>
        <a:lstStyle/>
        <a:p>
          <a:endParaRPr lang="pt-BR" sz="2200"/>
        </a:p>
      </dgm:t>
    </dgm:pt>
    <dgm:pt modelId="{74B2C94A-6E50-46AF-9170-C51CF17C4E34}" type="sibTrans" cxnId="{E1D09183-8A88-4D95-A89D-095AC94754BF}">
      <dgm:prSet/>
      <dgm:spPr/>
      <dgm:t>
        <a:bodyPr/>
        <a:lstStyle/>
        <a:p>
          <a:endParaRPr lang="pt-BR" sz="2200"/>
        </a:p>
      </dgm:t>
    </dgm:pt>
    <dgm:pt modelId="{95A85A5F-69FF-4EE6-A3DB-3E5259391629}">
      <dgm:prSet phldrT="[Texto]" custT="1"/>
      <dgm:spPr/>
      <dgm:t>
        <a:bodyPr/>
        <a:lstStyle/>
        <a:p>
          <a:r>
            <a:rPr lang="pt-BR" sz="2200" dirty="0"/>
            <a:t>Buscar soluções e alternativas para o problema</a:t>
          </a:r>
        </a:p>
      </dgm:t>
    </dgm:pt>
    <dgm:pt modelId="{36677DC3-654D-48DF-AF30-F623E91A9884}" type="parTrans" cxnId="{28CEB7FF-096C-489E-B93E-813830437B71}">
      <dgm:prSet/>
      <dgm:spPr/>
      <dgm:t>
        <a:bodyPr/>
        <a:lstStyle/>
        <a:p>
          <a:endParaRPr lang="pt-BR" sz="2200"/>
        </a:p>
      </dgm:t>
    </dgm:pt>
    <dgm:pt modelId="{43A1CD4F-2411-45D5-9B73-06AA176E28F2}" type="sibTrans" cxnId="{28CEB7FF-096C-489E-B93E-813830437B71}">
      <dgm:prSet/>
      <dgm:spPr/>
      <dgm:t>
        <a:bodyPr/>
        <a:lstStyle/>
        <a:p>
          <a:endParaRPr lang="pt-BR" sz="2200"/>
        </a:p>
      </dgm:t>
    </dgm:pt>
    <dgm:pt modelId="{AF0A9035-A610-46A1-87C1-5B3AA3BF4AEF}" type="pres">
      <dgm:prSet presAssocID="{2E95B612-BDD9-4F6C-BC60-277C84F78055}" presName="linearFlow" presStyleCnt="0">
        <dgm:presLayoutVars>
          <dgm:dir/>
          <dgm:animLvl val="lvl"/>
          <dgm:resizeHandles val="exact"/>
        </dgm:presLayoutVars>
      </dgm:prSet>
      <dgm:spPr/>
    </dgm:pt>
    <dgm:pt modelId="{CBE56F9C-7491-4730-9959-4C363C5E8180}" type="pres">
      <dgm:prSet presAssocID="{1CFC0E53-0220-4609-9B93-5EDECBF637A8}" presName="composite" presStyleCnt="0"/>
      <dgm:spPr/>
    </dgm:pt>
    <dgm:pt modelId="{490E49FA-EA13-4618-AE69-D976ED4F41E3}" type="pres">
      <dgm:prSet presAssocID="{1CFC0E53-0220-4609-9B93-5EDECBF637A8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1B84D8C-1D66-4D0B-85B7-612C8E38FA8E}" type="pres">
      <dgm:prSet presAssocID="{1CFC0E53-0220-4609-9B93-5EDECBF637A8}" presName="descendantText" presStyleLbl="alignAcc1" presStyleIdx="0" presStyleCnt="3">
        <dgm:presLayoutVars>
          <dgm:bulletEnabled val="1"/>
        </dgm:presLayoutVars>
      </dgm:prSet>
      <dgm:spPr/>
    </dgm:pt>
    <dgm:pt modelId="{ECF19A1A-22EF-4513-80A1-DF4481BFAF29}" type="pres">
      <dgm:prSet presAssocID="{90523E07-DC53-4283-9819-D38A713C2EB7}" presName="sp" presStyleCnt="0"/>
      <dgm:spPr/>
    </dgm:pt>
    <dgm:pt modelId="{ABDC5B15-AD31-4873-BEDA-6BB8851704BC}" type="pres">
      <dgm:prSet presAssocID="{6D2F0D20-77B0-4EBD-BAA4-18CCAC671A30}" presName="composite" presStyleCnt="0"/>
      <dgm:spPr/>
    </dgm:pt>
    <dgm:pt modelId="{53B02979-FA42-4069-B025-B3137E684414}" type="pres">
      <dgm:prSet presAssocID="{6D2F0D20-77B0-4EBD-BAA4-18CCAC671A30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1F7BA29E-E9CE-4450-85B4-3B3FFDB82FB2}" type="pres">
      <dgm:prSet presAssocID="{6D2F0D20-77B0-4EBD-BAA4-18CCAC671A30}" presName="descendantText" presStyleLbl="alignAcc1" presStyleIdx="1" presStyleCnt="3" custScaleY="113364">
        <dgm:presLayoutVars>
          <dgm:bulletEnabled val="1"/>
        </dgm:presLayoutVars>
      </dgm:prSet>
      <dgm:spPr/>
    </dgm:pt>
    <dgm:pt modelId="{B350C0E6-D894-4B71-9E00-AFCF97C1AC3A}" type="pres">
      <dgm:prSet presAssocID="{E97F2045-6B3B-4661-B70A-E2C0B33FEF91}" presName="sp" presStyleCnt="0"/>
      <dgm:spPr/>
    </dgm:pt>
    <dgm:pt modelId="{56C3609B-2EBC-434C-BFF7-D73DD7C03C95}" type="pres">
      <dgm:prSet presAssocID="{AC12D69C-C188-4DD7-9341-FD4F273646C5}" presName="composite" presStyleCnt="0"/>
      <dgm:spPr/>
    </dgm:pt>
    <dgm:pt modelId="{EB66F843-6B56-41D7-A5F4-CF8D44842E1B}" type="pres">
      <dgm:prSet presAssocID="{AC12D69C-C188-4DD7-9341-FD4F273646C5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C9E82A9-CE55-4134-BF17-28AC353163F7}" type="pres">
      <dgm:prSet presAssocID="{AC12D69C-C188-4DD7-9341-FD4F273646C5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0E673B4C-8FD2-4EB2-A237-8FA94F80DF21}" type="presOf" srcId="{6D2F0D20-77B0-4EBD-BAA4-18CCAC671A30}" destId="{53B02979-FA42-4069-B025-B3137E684414}" srcOrd="0" destOrd="0" presId="urn:microsoft.com/office/officeart/2005/8/layout/chevron2"/>
    <dgm:cxn modelId="{28CEB7FF-096C-489E-B93E-813830437B71}" srcId="{6D2F0D20-77B0-4EBD-BAA4-18CCAC671A30}" destId="{95A85A5F-69FF-4EE6-A3DB-3E5259391629}" srcOrd="1" destOrd="0" parTransId="{36677DC3-654D-48DF-AF30-F623E91A9884}" sibTransId="{43A1CD4F-2411-45D5-9B73-06AA176E28F2}"/>
    <dgm:cxn modelId="{80BC074D-809F-44DB-A402-F40ECC18E06D}" type="presOf" srcId="{02F03CB3-2258-40D5-BC25-3089291DA85C}" destId="{5C9E82A9-CE55-4134-BF17-28AC353163F7}" srcOrd="0" destOrd="1" presId="urn:microsoft.com/office/officeart/2005/8/layout/chevron2"/>
    <dgm:cxn modelId="{908DAACF-F99A-4566-B910-F30216804C7D}" srcId="{6D2F0D20-77B0-4EBD-BAA4-18CCAC671A30}" destId="{766491E4-8732-46F8-9606-6F0686F6DE3A}" srcOrd="2" destOrd="0" parTransId="{67E28499-E075-415C-A116-438DD91A2B19}" sibTransId="{D093188B-7C29-421A-AAD5-85C3800E4312}"/>
    <dgm:cxn modelId="{37663CA4-7FD0-4B7B-8354-39912E2C22A9}" type="presOf" srcId="{AC12D69C-C188-4DD7-9341-FD4F273646C5}" destId="{EB66F843-6B56-41D7-A5F4-CF8D44842E1B}" srcOrd="0" destOrd="0" presId="urn:microsoft.com/office/officeart/2005/8/layout/chevron2"/>
    <dgm:cxn modelId="{BA289F9A-36F7-4DCB-8862-F27D11DF582E}" type="presOf" srcId="{9F91AFBB-9345-4ECF-B022-A3BF4C5672ED}" destId="{21B84D8C-1D66-4D0B-85B7-612C8E38FA8E}" srcOrd="0" destOrd="1" presId="urn:microsoft.com/office/officeart/2005/8/layout/chevron2"/>
    <dgm:cxn modelId="{C8098EE5-2938-47E3-A227-125E7E0FC6DA}" type="presOf" srcId="{27026FFE-BB6F-40C9-979C-5D3318249EE4}" destId="{5C9E82A9-CE55-4134-BF17-28AC353163F7}" srcOrd="0" destOrd="0" presId="urn:microsoft.com/office/officeart/2005/8/layout/chevron2"/>
    <dgm:cxn modelId="{6904936A-7D1C-4635-A6BB-2A35D285505F}" srcId="{2E95B612-BDD9-4F6C-BC60-277C84F78055}" destId="{1CFC0E53-0220-4609-9B93-5EDECBF637A8}" srcOrd="0" destOrd="0" parTransId="{FDA0C9FD-DE80-4440-9C0B-74F8025207C8}" sibTransId="{90523E07-DC53-4283-9819-D38A713C2EB7}"/>
    <dgm:cxn modelId="{38D2B3CE-BCDC-46FF-A48C-9B0B1A8AD421}" type="presOf" srcId="{2E95B612-BDD9-4F6C-BC60-277C84F78055}" destId="{AF0A9035-A610-46A1-87C1-5B3AA3BF4AEF}" srcOrd="0" destOrd="0" presId="urn:microsoft.com/office/officeart/2005/8/layout/chevron2"/>
    <dgm:cxn modelId="{0C0F6505-7F0B-4CA6-9754-3CE8CEC74C01}" srcId="{2E95B612-BDD9-4F6C-BC60-277C84F78055}" destId="{6D2F0D20-77B0-4EBD-BAA4-18CCAC671A30}" srcOrd="1" destOrd="0" parTransId="{4B965E6E-675D-4272-AB38-B6CE3D343C9A}" sibTransId="{E97F2045-6B3B-4661-B70A-E2C0B33FEF91}"/>
    <dgm:cxn modelId="{81D85A9F-3B98-4AD1-9F15-97A4F53E5F24}" type="presOf" srcId="{7FB2450D-1CED-44D7-8567-1D58FBB4FCD7}" destId="{1F7BA29E-E9CE-4450-85B4-3B3FFDB82FB2}" srcOrd="0" destOrd="0" presId="urn:microsoft.com/office/officeart/2005/8/layout/chevron2"/>
    <dgm:cxn modelId="{6F15F2F0-12AB-4B71-BF13-3ED08676B669}" srcId="{1CFC0E53-0220-4609-9B93-5EDECBF637A8}" destId="{405EA890-9F20-416C-99B6-F9B3D566D748}" srcOrd="0" destOrd="0" parTransId="{107D06C0-EC53-4D92-A870-9D96E6CA8943}" sibTransId="{00C245CD-7445-4F3E-A601-3643F2B96B06}"/>
    <dgm:cxn modelId="{D5EF175D-00BB-499B-B515-9676D26C783C}" type="presOf" srcId="{95A85A5F-69FF-4EE6-A3DB-3E5259391629}" destId="{1F7BA29E-E9CE-4450-85B4-3B3FFDB82FB2}" srcOrd="0" destOrd="1" presId="urn:microsoft.com/office/officeart/2005/8/layout/chevron2"/>
    <dgm:cxn modelId="{3389A154-06ED-4566-BDFC-13B9409DDF2D}" srcId="{AC12D69C-C188-4DD7-9341-FD4F273646C5}" destId="{27026FFE-BB6F-40C9-979C-5D3318249EE4}" srcOrd="0" destOrd="0" parTransId="{2F887A12-B73B-4E12-B2F3-380F511ABCD1}" sibTransId="{836607B1-025D-46E6-99B6-73E08E5A0A50}"/>
    <dgm:cxn modelId="{88798A60-7A62-487B-90BE-907E2433D45A}" type="presOf" srcId="{1CFC0E53-0220-4609-9B93-5EDECBF637A8}" destId="{490E49FA-EA13-4618-AE69-D976ED4F41E3}" srcOrd="0" destOrd="0" presId="urn:microsoft.com/office/officeart/2005/8/layout/chevron2"/>
    <dgm:cxn modelId="{E1D09183-8A88-4D95-A89D-095AC94754BF}" srcId="{AC12D69C-C188-4DD7-9341-FD4F273646C5}" destId="{02F03CB3-2258-40D5-BC25-3089291DA85C}" srcOrd="1" destOrd="0" parTransId="{6F19B4B2-2D19-468C-BCD7-BA1D46DBBDB3}" sibTransId="{74B2C94A-6E50-46AF-9170-C51CF17C4E34}"/>
    <dgm:cxn modelId="{5A9E9E5E-7D98-4796-9DB2-C2662DBACF9B}" type="presOf" srcId="{405EA890-9F20-416C-99B6-F9B3D566D748}" destId="{21B84D8C-1D66-4D0B-85B7-612C8E38FA8E}" srcOrd="0" destOrd="0" presId="urn:microsoft.com/office/officeart/2005/8/layout/chevron2"/>
    <dgm:cxn modelId="{6D585A5B-028A-443D-9ACB-FA5BA5074AB7}" srcId="{1CFC0E53-0220-4609-9B93-5EDECBF637A8}" destId="{9F91AFBB-9345-4ECF-B022-A3BF4C5672ED}" srcOrd="1" destOrd="0" parTransId="{EA2DCBB4-675C-4E70-A846-E5E3CAD8841A}" sibTransId="{A2BB8607-0777-4917-87B3-B1F998572AA1}"/>
    <dgm:cxn modelId="{E6CB9D2E-7492-4D20-8D17-40F14179EA43}" type="presOf" srcId="{766491E4-8732-46F8-9606-6F0686F6DE3A}" destId="{1F7BA29E-E9CE-4450-85B4-3B3FFDB82FB2}" srcOrd="0" destOrd="2" presId="urn:microsoft.com/office/officeart/2005/8/layout/chevron2"/>
    <dgm:cxn modelId="{2171DED0-FFE5-4A05-839B-EECEAB6136EF}" srcId="{6D2F0D20-77B0-4EBD-BAA4-18CCAC671A30}" destId="{7FB2450D-1CED-44D7-8567-1D58FBB4FCD7}" srcOrd="0" destOrd="0" parTransId="{6FE32775-659E-45D4-BCFE-FBF54537A9C3}" sibTransId="{DAD0961D-F220-4F70-AABC-00A76D3FD1E4}"/>
    <dgm:cxn modelId="{6AC685C0-AED1-4A4C-8EC6-1C7E5BDFB2DD}" srcId="{2E95B612-BDD9-4F6C-BC60-277C84F78055}" destId="{AC12D69C-C188-4DD7-9341-FD4F273646C5}" srcOrd="2" destOrd="0" parTransId="{05FFAF02-1E1D-4940-98D3-ABF6581E65B9}" sibTransId="{F0FC2871-C044-4979-838F-26F521B8D1F6}"/>
    <dgm:cxn modelId="{7AAEC45E-09BE-4B59-ACBF-D776D1551917}" type="presParOf" srcId="{AF0A9035-A610-46A1-87C1-5B3AA3BF4AEF}" destId="{CBE56F9C-7491-4730-9959-4C363C5E8180}" srcOrd="0" destOrd="0" presId="urn:microsoft.com/office/officeart/2005/8/layout/chevron2"/>
    <dgm:cxn modelId="{4F2FC8A7-7D50-4823-A3A3-D89A405E5337}" type="presParOf" srcId="{CBE56F9C-7491-4730-9959-4C363C5E8180}" destId="{490E49FA-EA13-4618-AE69-D976ED4F41E3}" srcOrd="0" destOrd="0" presId="urn:microsoft.com/office/officeart/2005/8/layout/chevron2"/>
    <dgm:cxn modelId="{24A478B6-59DB-4546-93E1-2800853D15EE}" type="presParOf" srcId="{CBE56F9C-7491-4730-9959-4C363C5E8180}" destId="{21B84D8C-1D66-4D0B-85B7-612C8E38FA8E}" srcOrd="1" destOrd="0" presId="urn:microsoft.com/office/officeart/2005/8/layout/chevron2"/>
    <dgm:cxn modelId="{DCB30B0F-73F0-4041-9251-C59FE9A92E06}" type="presParOf" srcId="{AF0A9035-A610-46A1-87C1-5B3AA3BF4AEF}" destId="{ECF19A1A-22EF-4513-80A1-DF4481BFAF29}" srcOrd="1" destOrd="0" presId="urn:microsoft.com/office/officeart/2005/8/layout/chevron2"/>
    <dgm:cxn modelId="{974328CB-2027-43AD-BD06-61B1A3003D57}" type="presParOf" srcId="{AF0A9035-A610-46A1-87C1-5B3AA3BF4AEF}" destId="{ABDC5B15-AD31-4873-BEDA-6BB8851704BC}" srcOrd="2" destOrd="0" presId="urn:microsoft.com/office/officeart/2005/8/layout/chevron2"/>
    <dgm:cxn modelId="{F7275AB6-BC13-450F-8799-5C3824A171C5}" type="presParOf" srcId="{ABDC5B15-AD31-4873-BEDA-6BB8851704BC}" destId="{53B02979-FA42-4069-B025-B3137E684414}" srcOrd="0" destOrd="0" presId="urn:microsoft.com/office/officeart/2005/8/layout/chevron2"/>
    <dgm:cxn modelId="{D9B93484-C465-4BF7-96C1-2B8780D380EA}" type="presParOf" srcId="{ABDC5B15-AD31-4873-BEDA-6BB8851704BC}" destId="{1F7BA29E-E9CE-4450-85B4-3B3FFDB82FB2}" srcOrd="1" destOrd="0" presId="urn:microsoft.com/office/officeart/2005/8/layout/chevron2"/>
    <dgm:cxn modelId="{31F6A162-A018-4E49-9DA3-8723CFB2435B}" type="presParOf" srcId="{AF0A9035-A610-46A1-87C1-5B3AA3BF4AEF}" destId="{B350C0E6-D894-4B71-9E00-AFCF97C1AC3A}" srcOrd="3" destOrd="0" presId="urn:microsoft.com/office/officeart/2005/8/layout/chevron2"/>
    <dgm:cxn modelId="{47CDF1DA-BFCA-4F2B-A061-381D696660A6}" type="presParOf" srcId="{AF0A9035-A610-46A1-87C1-5B3AA3BF4AEF}" destId="{56C3609B-2EBC-434C-BFF7-D73DD7C03C95}" srcOrd="4" destOrd="0" presId="urn:microsoft.com/office/officeart/2005/8/layout/chevron2"/>
    <dgm:cxn modelId="{8AFDBB3D-2C09-4670-B83D-08DCFECC94D2}" type="presParOf" srcId="{56C3609B-2EBC-434C-BFF7-D73DD7C03C95}" destId="{EB66F843-6B56-41D7-A5F4-CF8D44842E1B}" srcOrd="0" destOrd="0" presId="urn:microsoft.com/office/officeart/2005/8/layout/chevron2"/>
    <dgm:cxn modelId="{C6403FE5-A220-410C-BFEF-ABC1A08C6524}" type="presParOf" srcId="{56C3609B-2EBC-434C-BFF7-D73DD7C03C95}" destId="{5C9E82A9-CE55-4134-BF17-28AC353163F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1779AE-98A2-49A6-87A5-61A0CCD18DF3}" type="doc">
      <dgm:prSet loTypeId="urn:microsoft.com/office/officeart/2009/3/layout/HorizontalOrganizationChart" loCatId="hierarchy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54705353-1209-4209-BDE3-34586DE46575}">
      <dgm:prSet phldrT="[Texto]" custT="1"/>
      <dgm:spPr/>
      <dgm:t>
        <a:bodyPr/>
        <a:lstStyle/>
        <a:p>
          <a:r>
            <a:rPr lang="pt-BR" sz="2400" dirty="0"/>
            <a:t>3 regras básicas do</a:t>
          </a:r>
        </a:p>
        <a:p>
          <a:r>
            <a:rPr lang="pt-BR" sz="2400" dirty="0"/>
            <a:t>Estatuto da Cidade</a:t>
          </a:r>
        </a:p>
      </dgm:t>
    </dgm:pt>
    <dgm:pt modelId="{0D4F2279-9EA7-48DA-A048-EED0C769BA6F}" type="parTrans" cxnId="{EA4A4928-0CAC-43FC-90BD-7EAA1CC55199}">
      <dgm:prSet/>
      <dgm:spPr/>
      <dgm:t>
        <a:bodyPr/>
        <a:lstStyle/>
        <a:p>
          <a:endParaRPr lang="pt-BR" sz="2400"/>
        </a:p>
      </dgm:t>
    </dgm:pt>
    <dgm:pt modelId="{86E019F9-FD1E-4153-99E1-CE79B1D95A4C}" type="sibTrans" cxnId="{EA4A4928-0CAC-43FC-90BD-7EAA1CC55199}">
      <dgm:prSet/>
      <dgm:spPr/>
      <dgm:t>
        <a:bodyPr/>
        <a:lstStyle/>
        <a:p>
          <a:endParaRPr lang="pt-BR" sz="2400"/>
        </a:p>
      </dgm:t>
    </dgm:pt>
    <dgm:pt modelId="{933EE5BD-D6A5-4276-95DB-B0965484FCC4}">
      <dgm:prSet phldrT="[Texto]" custT="1"/>
      <dgm:spPr/>
      <dgm:t>
        <a:bodyPr/>
        <a:lstStyle/>
        <a:p>
          <a:r>
            <a:rPr lang="pt-BR" sz="2400" dirty="0"/>
            <a:t>O interesse coletivo está acima do interesse individual</a:t>
          </a:r>
        </a:p>
      </dgm:t>
    </dgm:pt>
    <dgm:pt modelId="{9C4D8859-3381-4F4A-888B-8251D5D1E5B0}" type="parTrans" cxnId="{9772E4FD-CCF6-48EB-BB4A-BD3526BEA67B}">
      <dgm:prSet/>
      <dgm:spPr/>
      <dgm:t>
        <a:bodyPr/>
        <a:lstStyle/>
        <a:p>
          <a:endParaRPr lang="pt-BR" sz="2400"/>
        </a:p>
      </dgm:t>
    </dgm:pt>
    <dgm:pt modelId="{2B8A8737-FD27-4707-98B3-C58193399BDD}" type="sibTrans" cxnId="{9772E4FD-CCF6-48EB-BB4A-BD3526BEA67B}">
      <dgm:prSet/>
      <dgm:spPr/>
      <dgm:t>
        <a:bodyPr/>
        <a:lstStyle/>
        <a:p>
          <a:endParaRPr lang="pt-BR" sz="2400"/>
        </a:p>
      </dgm:t>
    </dgm:pt>
    <dgm:pt modelId="{54A3951E-AFA0-439C-887F-BD0255CED6B7}">
      <dgm:prSet phldrT="[Texto]" custT="1"/>
      <dgm:spPr/>
      <dgm:t>
        <a:bodyPr/>
        <a:lstStyle/>
        <a:p>
          <a:r>
            <a:rPr lang="pt-BR" sz="2400" dirty="0"/>
            <a:t>Cada um é responsável pela melhoria da cidade</a:t>
          </a:r>
        </a:p>
      </dgm:t>
    </dgm:pt>
    <dgm:pt modelId="{33C30443-4796-4B5D-92E9-69A21ACEBC43}" type="parTrans" cxnId="{426D42E0-74C8-465D-8290-3C90D63598C2}">
      <dgm:prSet/>
      <dgm:spPr/>
      <dgm:t>
        <a:bodyPr/>
        <a:lstStyle/>
        <a:p>
          <a:endParaRPr lang="pt-BR" sz="2400"/>
        </a:p>
      </dgm:t>
    </dgm:pt>
    <dgm:pt modelId="{6A1AD2F8-ED75-477F-977B-6C62F0D61169}" type="sibTrans" cxnId="{426D42E0-74C8-465D-8290-3C90D63598C2}">
      <dgm:prSet/>
      <dgm:spPr/>
      <dgm:t>
        <a:bodyPr/>
        <a:lstStyle/>
        <a:p>
          <a:endParaRPr lang="pt-BR" sz="2400"/>
        </a:p>
      </dgm:t>
    </dgm:pt>
    <dgm:pt modelId="{370A3BB7-7ADD-445D-9E1E-4EBAA4325652}">
      <dgm:prSet phldrT="[Texto]" custT="1"/>
      <dgm:spPr/>
      <dgm:t>
        <a:bodyPr/>
        <a:lstStyle/>
        <a:p>
          <a:r>
            <a:rPr lang="pt-BR" sz="2400" dirty="0"/>
            <a:t>Vale o que está escrito no Plano Diretor</a:t>
          </a:r>
        </a:p>
      </dgm:t>
    </dgm:pt>
    <dgm:pt modelId="{11DD7D1D-09BB-4B02-8E4E-CB71F054A41D}" type="parTrans" cxnId="{8DD0202A-D890-41DD-9A9C-843A4CBC3179}">
      <dgm:prSet/>
      <dgm:spPr/>
      <dgm:t>
        <a:bodyPr/>
        <a:lstStyle/>
        <a:p>
          <a:endParaRPr lang="pt-BR" sz="2400"/>
        </a:p>
      </dgm:t>
    </dgm:pt>
    <dgm:pt modelId="{B4791591-D63E-4FC7-9E9D-E745B7165D02}" type="sibTrans" cxnId="{8DD0202A-D890-41DD-9A9C-843A4CBC3179}">
      <dgm:prSet/>
      <dgm:spPr/>
      <dgm:t>
        <a:bodyPr/>
        <a:lstStyle/>
        <a:p>
          <a:endParaRPr lang="pt-BR" sz="2400"/>
        </a:p>
      </dgm:t>
    </dgm:pt>
    <dgm:pt modelId="{244ADD40-A7A7-4F3E-B35C-C8D8AC0C0FB9}" type="pres">
      <dgm:prSet presAssocID="{A11779AE-98A2-49A6-87A5-61A0CCD18DF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1282436-72CD-4F30-9A16-FB81176D2F45}" type="pres">
      <dgm:prSet presAssocID="{54705353-1209-4209-BDE3-34586DE46575}" presName="hierRoot1" presStyleCnt="0">
        <dgm:presLayoutVars>
          <dgm:hierBranch val="init"/>
        </dgm:presLayoutVars>
      </dgm:prSet>
      <dgm:spPr/>
    </dgm:pt>
    <dgm:pt modelId="{A923297A-B1DA-4021-B0E2-9368D1A2AC19}" type="pres">
      <dgm:prSet presAssocID="{54705353-1209-4209-BDE3-34586DE46575}" presName="rootComposite1" presStyleCnt="0"/>
      <dgm:spPr/>
    </dgm:pt>
    <dgm:pt modelId="{A09F58B9-A3AD-4F83-9FB8-43BDEAE60941}" type="pres">
      <dgm:prSet presAssocID="{54705353-1209-4209-BDE3-34586DE46575}" presName="rootText1" presStyleLbl="node0" presStyleIdx="0" presStyleCnt="1">
        <dgm:presLayoutVars>
          <dgm:chPref val="3"/>
        </dgm:presLayoutVars>
      </dgm:prSet>
      <dgm:spPr/>
    </dgm:pt>
    <dgm:pt modelId="{E0F07D64-5929-4B8C-8AD6-DE6BC30B9BE0}" type="pres">
      <dgm:prSet presAssocID="{54705353-1209-4209-BDE3-34586DE46575}" presName="rootConnector1" presStyleLbl="node1" presStyleIdx="0" presStyleCnt="0"/>
      <dgm:spPr/>
    </dgm:pt>
    <dgm:pt modelId="{057B3486-791F-40E0-9290-63BB80C772D5}" type="pres">
      <dgm:prSet presAssocID="{54705353-1209-4209-BDE3-34586DE46575}" presName="hierChild2" presStyleCnt="0"/>
      <dgm:spPr/>
    </dgm:pt>
    <dgm:pt modelId="{8D06CEA8-5746-4E56-B9F3-C32CBB118589}" type="pres">
      <dgm:prSet presAssocID="{9C4D8859-3381-4F4A-888B-8251D5D1E5B0}" presName="Name64" presStyleLbl="parChTrans1D2" presStyleIdx="0" presStyleCnt="3"/>
      <dgm:spPr/>
    </dgm:pt>
    <dgm:pt modelId="{226E0D73-3907-4CA7-BB88-264D2DD248E3}" type="pres">
      <dgm:prSet presAssocID="{933EE5BD-D6A5-4276-95DB-B0965484FCC4}" presName="hierRoot2" presStyleCnt="0">
        <dgm:presLayoutVars>
          <dgm:hierBranch val="init"/>
        </dgm:presLayoutVars>
      </dgm:prSet>
      <dgm:spPr/>
    </dgm:pt>
    <dgm:pt modelId="{FCE42337-532C-48F1-AE85-DE6B24F626D3}" type="pres">
      <dgm:prSet presAssocID="{933EE5BD-D6A5-4276-95DB-B0965484FCC4}" presName="rootComposite" presStyleCnt="0"/>
      <dgm:spPr/>
    </dgm:pt>
    <dgm:pt modelId="{47E85BBE-8B11-484C-B914-C1E2AEF768FA}" type="pres">
      <dgm:prSet presAssocID="{933EE5BD-D6A5-4276-95DB-B0965484FCC4}" presName="rootText" presStyleLbl="node2" presStyleIdx="0" presStyleCnt="3">
        <dgm:presLayoutVars>
          <dgm:chPref val="3"/>
        </dgm:presLayoutVars>
      </dgm:prSet>
      <dgm:spPr/>
    </dgm:pt>
    <dgm:pt modelId="{6B53F2E9-6E1E-4006-8466-FE1993CB3A1D}" type="pres">
      <dgm:prSet presAssocID="{933EE5BD-D6A5-4276-95DB-B0965484FCC4}" presName="rootConnector" presStyleLbl="node2" presStyleIdx="0" presStyleCnt="3"/>
      <dgm:spPr/>
    </dgm:pt>
    <dgm:pt modelId="{FE0EC3B8-8195-453E-88C5-118272610C62}" type="pres">
      <dgm:prSet presAssocID="{933EE5BD-D6A5-4276-95DB-B0965484FCC4}" presName="hierChild4" presStyleCnt="0"/>
      <dgm:spPr/>
    </dgm:pt>
    <dgm:pt modelId="{204351E8-2F16-48A8-8A67-34A0A46F327A}" type="pres">
      <dgm:prSet presAssocID="{933EE5BD-D6A5-4276-95DB-B0965484FCC4}" presName="hierChild5" presStyleCnt="0"/>
      <dgm:spPr/>
    </dgm:pt>
    <dgm:pt modelId="{55BD9510-EC89-4DD6-8CF3-0C9657832C54}" type="pres">
      <dgm:prSet presAssocID="{33C30443-4796-4B5D-92E9-69A21ACEBC43}" presName="Name64" presStyleLbl="parChTrans1D2" presStyleIdx="1" presStyleCnt="3"/>
      <dgm:spPr/>
    </dgm:pt>
    <dgm:pt modelId="{A972891C-132A-4244-98E0-BB664FB320C6}" type="pres">
      <dgm:prSet presAssocID="{54A3951E-AFA0-439C-887F-BD0255CED6B7}" presName="hierRoot2" presStyleCnt="0">
        <dgm:presLayoutVars>
          <dgm:hierBranch val="init"/>
        </dgm:presLayoutVars>
      </dgm:prSet>
      <dgm:spPr/>
    </dgm:pt>
    <dgm:pt modelId="{60792111-F654-4284-A1A0-0710A31D8A0C}" type="pres">
      <dgm:prSet presAssocID="{54A3951E-AFA0-439C-887F-BD0255CED6B7}" presName="rootComposite" presStyleCnt="0"/>
      <dgm:spPr/>
    </dgm:pt>
    <dgm:pt modelId="{BA30E65F-7B00-4553-A377-1DA3E491451F}" type="pres">
      <dgm:prSet presAssocID="{54A3951E-AFA0-439C-887F-BD0255CED6B7}" presName="rootText" presStyleLbl="node2" presStyleIdx="1" presStyleCnt="3">
        <dgm:presLayoutVars>
          <dgm:chPref val="3"/>
        </dgm:presLayoutVars>
      </dgm:prSet>
      <dgm:spPr/>
    </dgm:pt>
    <dgm:pt modelId="{FD153FEB-5C16-44EE-9362-2BDA0CBD48CC}" type="pres">
      <dgm:prSet presAssocID="{54A3951E-AFA0-439C-887F-BD0255CED6B7}" presName="rootConnector" presStyleLbl="node2" presStyleIdx="1" presStyleCnt="3"/>
      <dgm:spPr/>
    </dgm:pt>
    <dgm:pt modelId="{B8CBF54D-9639-4A5A-9302-81523C3E2687}" type="pres">
      <dgm:prSet presAssocID="{54A3951E-AFA0-439C-887F-BD0255CED6B7}" presName="hierChild4" presStyleCnt="0"/>
      <dgm:spPr/>
    </dgm:pt>
    <dgm:pt modelId="{0DEABD44-2CD4-4848-824B-F2A50628EF7D}" type="pres">
      <dgm:prSet presAssocID="{54A3951E-AFA0-439C-887F-BD0255CED6B7}" presName="hierChild5" presStyleCnt="0"/>
      <dgm:spPr/>
    </dgm:pt>
    <dgm:pt modelId="{36F77031-F4E1-4E1F-A836-749461DC9A08}" type="pres">
      <dgm:prSet presAssocID="{11DD7D1D-09BB-4B02-8E4E-CB71F054A41D}" presName="Name64" presStyleLbl="parChTrans1D2" presStyleIdx="2" presStyleCnt="3"/>
      <dgm:spPr/>
    </dgm:pt>
    <dgm:pt modelId="{E44A4D04-AA11-4F7B-AF4E-E8DA86213B2C}" type="pres">
      <dgm:prSet presAssocID="{370A3BB7-7ADD-445D-9E1E-4EBAA4325652}" presName="hierRoot2" presStyleCnt="0">
        <dgm:presLayoutVars>
          <dgm:hierBranch val="init"/>
        </dgm:presLayoutVars>
      </dgm:prSet>
      <dgm:spPr/>
    </dgm:pt>
    <dgm:pt modelId="{5FC1D3B0-DA60-48B9-9EF1-898FDD741E22}" type="pres">
      <dgm:prSet presAssocID="{370A3BB7-7ADD-445D-9E1E-4EBAA4325652}" presName="rootComposite" presStyleCnt="0"/>
      <dgm:spPr/>
    </dgm:pt>
    <dgm:pt modelId="{8E3F8F77-3508-4EA3-BEA5-50F2098F0EEE}" type="pres">
      <dgm:prSet presAssocID="{370A3BB7-7ADD-445D-9E1E-4EBAA4325652}" presName="rootText" presStyleLbl="node2" presStyleIdx="2" presStyleCnt="3">
        <dgm:presLayoutVars>
          <dgm:chPref val="3"/>
        </dgm:presLayoutVars>
      </dgm:prSet>
      <dgm:spPr/>
    </dgm:pt>
    <dgm:pt modelId="{C19EAAF8-E827-4BEE-9623-81D97F759991}" type="pres">
      <dgm:prSet presAssocID="{370A3BB7-7ADD-445D-9E1E-4EBAA4325652}" presName="rootConnector" presStyleLbl="node2" presStyleIdx="2" presStyleCnt="3"/>
      <dgm:spPr/>
    </dgm:pt>
    <dgm:pt modelId="{A4F58C34-25DB-4227-8B71-BDAA3293C686}" type="pres">
      <dgm:prSet presAssocID="{370A3BB7-7ADD-445D-9E1E-4EBAA4325652}" presName="hierChild4" presStyleCnt="0"/>
      <dgm:spPr/>
    </dgm:pt>
    <dgm:pt modelId="{2EF196DB-4940-4359-8B99-FCAEDD4AE6DD}" type="pres">
      <dgm:prSet presAssocID="{370A3BB7-7ADD-445D-9E1E-4EBAA4325652}" presName="hierChild5" presStyleCnt="0"/>
      <dgm:spPr/>
    </dgm:pt>
    <dgm:pt modelId="{3D03EDFA-129D-44C0-8787-E63FD77714DD}" type="pres">
      <dgm:prSet presAssocID="{54705353-1209-4209-BDE3-34586DE46575}" presName="hierChild3" presStyleCnt="0"/>
      <dgm:spPr/>
    </dgm:pt>
  </dgm:ptLst>
  <dgm:cxnLst>
    <dgm:cxn modelId="{ED639BA9-8872-4927-ABDA-958AADBE7B2C}" type="presOf" srcId="{933EE5BD-D6A5-4276-95DB-B0965484FCC4}" destId="{6B53F2E9-6E1E-4006-8466-FE1993CB3A1D}" srcOrd="1" destOrd="0" presId="urn:microsoft.com/office/officeart/2009/3/layout/HorizontalOrganizationChart"/>
    <dgm:cxn modelId="{EA4A4928-0CAC-43FC-90BD-7EAA1CC55199}" srcId="{A11779AE-98A2-49A6-87A5-61A0CCD18DF3}" destId="{54705353-1209-4209-BDE3-34586DE46575}" srcOrd="0" destOrd="0" parTransId="{0D4F2279-9EA7-48DA-A048-EED0C769BA6F}" sibTransId="{86E019F9-FD1E-4153-99E1-CE79B1D95A4C}"/>
    <dgm:cxn modelId="{DB425CC1-2F1D-4272-82CD-D2FD30865E0C}" type="presOf" srcId="{11DD7D1D-09BB-4B02-8E4E-CB71F054A41D}" destId="{36F77031-F4E1-4E1F-A836-749461DC9A08}" srcOrd="0" destOrd="0" presId="urn:microsoft.com/office/officeart/2009/3/layout/HorizontalOrganizationChart"/>
    <dgm:cxn modelId="{9C8E2560-6FD7-4E93-94B6-8322BF1EF66F}" type="presOf" srcId="{A11779AE-98A2-49A6-87A5-61A0CCD18DF3}" destId="{244ADD40-A7A7-4F3E-B35C-C8D8AC0C0FB9}" srcOrd="0" destOrd="0" presId="urn:microsoft.com/office/officeart/2009/3/layout/HorizontalOrganizationChart"/>
    <dgm:cxn modelId="{0AE19F12-3BBA-43B9-A915-979F7F2DED90}" type="presOf" srcId="{33C30443-4796-4B5D-92E9-69A21ACEBC43}" destId="{55BD9510-EC89-4DD6-8CF3-0C9657832C54}" srcOrd="0" destOrd="0" presId="urn:microsoft.com/office/officeart/2009/3/layout/HorizontalOrganizationChart"/>
    <dgm:cxn modelId="{3E007C6D-AB14-486F-8670-1B2E8B658795}" type="presOf" srcId="{370A3BB7-7ADD-445D-9E1E-4EBAA4325652}" destId="{C19EAAF8-E827-4BEE-9623-81D97F759991}" srcOrd="1" destOrd="0" presId="urn:microsoft.com/office/officeart/2009/3/layout/HorizontalOrganizationChart"/>
    <dgm:cxn modelId="{6DFB1812-DE85-4B99-AF5A-FDBD0E5721B9}" type="presOf" srcId="{54A3951E-AFA0-439C-887F-BD0255CED6B7}" destId="{FD153FEB-5C16-44EE-9362-2BDA0CBD48CC}" srcOrd="1" destOrd="0" presId="urn:microsoft.com/office/officeart/2009/3/layout/HorizontalOrganizationChart"/>
    <dgm:cxn modelId="{D6969B1D-5E44-445A-B8CC-01A265186405}" type="presOf" srcId="{54705353-1209-4209-BDE3-34586DE46575}" destId="{E0F07D64-5929-4B8C-8AD6-DE6BC30B9BE0}" srcOrd="1" destOrd="0" presId="urn:microsoft.com/office/officeart/2009/3/layout/HorizontalOrganizationChart"/>
    <dgm:cxn modelId="{42CCC0BD-C169-4BFD-9890-58DD9543F2F4}" type="presOf" srcId="{9C4D8859-3381-4F4A-888B-8251D5D1E5B0}" destId="{8D06CEA8-5746-4E56-B9F3-C32CBB118589}" srcOrd="0" destOrd="0" presId="urn:microsoft.com/office/officeart/2009/3/layout/HorizontalOrganizationChart"/>
    <dgm:cxn modelId="{F0522952-281F-4815-A961-A055B7299DD7}" type="presOf" srcId="{54A3951E-AFA0-439C-887F-BD0255CED6B7}" destId="{BA30E65F-7B00-4553-A377-1DA3E491451F}" srcOrd="0" destOrd="0" presId="urn:microsoft.com/office/officeart/2009/3/layout/HorizontalOrganizationChart"/>
    <dgm:cxn modelId="{426D42E0-74C8-465D-8290-3C90D63598C2}" srcId="{54705353-1209-4209-BDE3-34586DE46575}" destId="{54A3951E-AFA0-439C-887F-BD0255CED6B7}" srcOrd="1" destOrd="0" parTransId="{33C30443-4796-4B5D-92E9-69A21ACEBC43}" sibTransId="{6A1AD2F8-ED75-477F-977B-6C62F0D61169}"/>
    <dgm:cxn modelId="{421F6C4D-187F-48FB-9268-EFA4728D2E4B}" type="presOf" srcId="{370A3BB7-7ADD-445D-9E1E-4EBAA4325652}" destId="{8E3F8F77-3508-4EA3-BEA5-50F2098F0EEE}" srcOrd="0" destOrd="0" presId="urn:microsoft.com/office/officeart/2009/3/layout/HorizontalOrganizationChart"/>
    <dgm:cxn modelId="{9FC85C34-9C1F-4370-93A7-B18BAABA391F}" type="presOf" srcId="{933EE5BD-D6A5-4276-95DB-B0965484FCC4}" destId="{47E85BBE-8B11-484C-B914-C1E2AEF768FA}" srcOrd="0" destOrd="0" presId="urn:microsoft.com/office/officeart/2009/3/layout/HorizontalOrganizationChart"/>
    <dgm:cxn modelId="{9772E4FD-CCF6-48EB-BB4A-BD3526BEA67B}" srcId="{54705353-1209-4209-BDE3-34586DE46575}" destId="{933EE5BD-D6A5-4276-95DB-B0965484FCC4}" srcOrd="0" destOrd="0" parTransId="{9C4D8859-3381-4F4A-888B-8251D5D1E5B0}" sibTransId="{2B8A8737-FD27-4707-98B3-C58193399BDD}"/>
    <dgm:cxn modelId="{8DD0202A-D890-41DD-9A9C-843A4CBC3179}" srcId="{54705353-1209-4209-BDE3-34586DE46575}" destId="{370A3BB7-7ADD-445D-9E1E-4EBAA4325652}" srcOrd="2" destOrd="0" parTransId="{11DD7D1D-09BB-4B02-8E4E-CB71F054A41D}" sibTransId="{B4791591-D63E-4FC7-9E9D-E745B7165D02}"/>
    <dgm:cxn modelId="{5D1227BB-DD1D-40BB-8B91-DB26D1B2FB9B}" type="presOf" srcId="{54705353-1209-4209-BDE3-34586DE46575}" destId="{A09F58B9-A3AD-4F83-9FB8-43BDEAE60941}" srcOrd="0" destOrd="0" presId="urn:microsoft.com/office/officeart/2009/3/layout/HorizontalOrganizationChart"/>
    <dgm:cxn modelId="{FBD68DA6-B5D3-45FC-B269-48723692176A}" type="presParOf" srcId="{244ADD40-A7A7-4F3E-B35C-C8D8AC0C0FB9}" destId="{F1282436-72CD-4F30-9A16-FB81176D2F45}" srcOrd="0" destOrd="0" presId="urn:microsoft.com/office/officeart/2009/3/layout/HorizontalOrganizationChart"/>
    <dgm:cxn modelId="{E1A59399-2C0D-4A17-9C51-D5C7733200A3}" type="presParOf" srcId="{F1282436-72CD-4F30-9A16-FB81176D2F45}" destId="{A923297A-B1DA-4021-B0E2-9368D1A2AC19}" srcOrd="0" destOrd="0" presId="urn:microsoft.com/office/officeart/2009/3/layout/HorizontalOrganizationChart"/>
    <dgm:cxn modelId="{9E889B51-60AC-4190-A62F-66D7720823EC}" type="presParOf" srcId="{A923297A-B1DA-4021-B0E2-9368D1A2AC19}" destId="{A09F58B9-A3AD-4F83-9FB8-43BDEAE60941}" srcOrd="0" destOrd="0" presId="urn:microsoft.com/office/officeart/2009/3/layout/HorizontalOrganizationChart"/>
    <dgm:cxn modelId="{40114FE4-21F5-4C51-981A-E069E28DDC54}" type="presParOf" srcId="{A923297A-B1DA-4021-B0E2-9368D1A2AC19}" destId="{E0F07D64-5929-4B8C-8AD6-DE6BC30B9BE0}" srcOrd="1" destOrd="0" presId="urn:microsoft.com/office/officeart/2009/3/layout/HorizontalOrganizationChart"/>
    <dgm:cxn modelId="{0FDF20C2-9486-4179-8E80-A4684424C4B7}" type="presParOf" srcId="{F1282436-72CD-4F30-9A16-FB81176D2F45}" destId="{057B3486-791F-40E0-9290-63BB80C772D5}" srcOrd="1" destOrd="0" presId="urn:microsoft.com/office/officeart/2009/3/layout/HorizontalOrganizationChart"/>
    <dgm:cxn modelId="{09C737A9-EF93-47A2-8A45-52548DC70E16}" type="presParOf" srcId="{057B3486-791F-40E0-9290-63BB80C772D5}" destId="{8D06CEA8-5746-4E56-B9F3-C32CBB118589}" srcOrd="0" destOrd="0" presId="urn:microsoft.com/office/officeart/2009/3/layout/HorizontalOrganizationChart"/>
    <dgm:cxn modelId="{31FA85E2-A4C6-4261-81B7-513B5D6016C9}" type="presParOf" srcId="{057B3486-791F-40E0-9290-63BB80C772D5}" destId="{226E0D73-3907-4CA7-BB88-264D2DD248E3}" srcOrd="1" destOrd="0" presId="urn:microsoft.com/office/officeart/2009/3/layout/HorizontalOrganizationChart"/>
    <dgm:cxn modelId="{EB23829B-621D-4B16-828E-7869D9299386}" type="presParOf" srcId="{226E0D73-3907-4CA7-BB88-264D2DD248E3}" destId="{FCE42337-532C-48F1-AE85-DE6B24F626D3}" srcOrd="0" destOrd="0" presId="urn:microsoft.com/office/officeart/2009/3/layout/HorizontalOrganizationChart"/>
    <dgm:cxn modelId="{B0744E46-7920-4094-A8C1-9970FF89B941}" type="presParOf" srcId="{FCE42337-532C-48F1-AE85-DE6B24F626D3}" destId="{47E85BBE-8B11-484C-B914-C1E2AEF768FA}" srcOrd="0" destOrd="0" presId="urn:microsoft.com/office/officeart/2009/3/layout/HorizontalOrganizationChart"/>
    <dgm:cxn modelId="{68AAD365-8538-4060-83A4-2D09F2DA3530}" type="presParOf" srcId="{FCE42337-532C-48F1-AE85-DE6B24F626D3}" destId="{6B53F2E9-6E1E-4006-8466-FE1993CB3A1D}" srcOrd="1" destOrd="0" presId="urn:microsoft.com/office/officeart/2009/3/layout/HorizontalOrganizationChart"/>
    <dgm:cxn modelId="{B47A2507-A19B-43DC-918C-1DF0AEED8D48}" type="presParOf" srcId="{226E0D73-3907-4CA7-BB88-264D2DD248E3}" destId="{FE0EC3B8-8195-453E-88C5-118272610C62}" srcOrd="1" destOrd="0" presId="urn:microsoft.com/office/officeart/2009/3/layout/HorizontalOrganizationChart"/>
    <dgm:cxn modelId="{F8F25546-C930-4BC5-BE1C-83E8E6FF8F98}" type="presParOf" srcId="{226E0D73-3907-4CA7-BB88-264D2DD248E3}" destId="{204351E8-2F16-48A8-8A67-34A0A46F327A}" srcOrd="2" destOrd="0" presId="urn:microsoft.com/office/officeart/2009/3/layout/HorizontalOrganizationChart"/>
    <dgm:cxn modelId="{017B01C3-092E-40FC-ABA2-87B152582CF9}" type="presParOf" srcId="{057B3486-791F-40E0-9290-63BB80C772D5}" destId="{55BD9510-EC89-4DD6-8CF3-0C9657832C54}" srcOrd="2" destOrd="0" presId="urn:microsoft.com/office/officeart/2009/3/layout/HorizontalOrganizationChart"/>
    <dgm:cxn modelId="{7FAAC1F4-B3F7-4D45-B74B-863B9262D2B9}" type="presParOf" srcId="{057B3486-791F-40E0-9290-63BB80C772D5}" destId="{A972891C-132A-4244-98E0-BB664FB320C6}" srcOrd="3" destOrd="0" presId="urn:microsoft.com/office/officeart/2009/3/layout/HorizontalOrganizationChart"/>
    <dgm:cxn modelId="{68BD8839-EEDC-4178-B705-199AEF51F679}" type="presParOf" srcId="{A972891C-132A-4244-98E0-BB664FB320C6}" destId="{60792111-F654-4284-A1A0-0710A31D8A0C}" srcOrd="0" destOrd="0" presId="urn:microsoft.com/office/officeart/2009/3/layout/HorizontalOrganizationChart"/>
    <dgm:cxn modelId="{5280B499-E952-4BAA-B7F7-97D000BC598E}" type="presParOf" srcId="{60792111-F654-4284-A1A0-0710A31D8A0C}" destId="{BA30E65F-7B00-4553-A377-1DA3E491451F}" srcOrd="0" destOrd="0" presId="urn:microsoft.com/office/officeart/2009/3/layout/HorizontalOrganizationChart"/>
    <dgm:cxn modelId="{231E9D1D-3CB7-4FD7-B120-92F4D91D27B9}" type="presParOf" srcId="{60792111-F654-4284-A1A0-0710A31D8A0C}" destId="{FD153FEB-5C16-44EE-9362-2BDA0CBD48CC}" srcOrd="1" destOrd="0" presId="urn:microsoft.com/office/officeart/2009/3/layout/HorizontalOrganizationChart"/>
    <dgm:cxn modelId="{82A5DDA2-74CF-4699-93B1-61AF692A623F}" type="presParOf" srcId="{A972891C-132A-4244-98E0-BB664FB320C6}" destId="{B8CBF54D-9639-4A5A-9302-81523C3E2687}" srcOrd="1" destOrd="0" presId="urn:microsoft.com/office/officeart/2009/3/layout/HorizontalOrganizationChart"/>
    <dgm:cxn modelId="{0986EBD0-B66C-4225-BB21-42A0541BCC6B}" type="presParOf" srcId="{A972891C-132A-4244-98E0-BB664FB320C6}" destId="{0DEABD44-2CD4-4848-824B-F2A50628EF7D}" srcOrd="2" destOrd="0" presId="urn:microsoft.com/office/officeart/2009/3/layout/HorizontalOrganizationChart"/>
    <dgm:cxn modelId="{AA0B701B-82BA-45C7-A915-25B02BC3B910}" type="presParOf" srcId="{057B3486-791F-40E0-9290-63BB80C772D5}" destId="{36F77031-F4E1-4E1F-A836-749461DC9A08}" srcOrd="4" destOrd="0" presId="urn:microsoft.com/office/officeart/2009/3/layout/HorizontalOrganizationChart"/>
    <dgm:cxn modelId="{31734BA7-42AA-4BB4-9B67-42A8CD0DF60A}" type="presParOf" srcId="{057B3486-791F-40E0-9290-63BB80C772D5}" destId="{E44A4D04-AA11-4F7B-AF4E-E8DA86213B2C}" srcOrd="5" destOrd="0" presId="urn:microsoft.com/office/officeart/2009/3/layout/HorizontalOrganizationChart"/>
    <dgm:cxn modelId="{A96C29A0-491E-4952-BB60-CE6AAE5C8433}" type="presParOf" srcId="{E44A4D04-AA11-4F7B-AF4E-E8DA86213B2C}" destId="{5FC1D3B0-DA60-48B9-9EF1-898FDD741E22}" srcOrd="0" destOrd="0" presId="urn:microsoft.com/office/officeart/2009/3/layout/HorizontalOrganizationChart"/>
    <dgm:cxn modelId="{892D7625-CAA5-4733-8775-F062BBF0B10E}" type="presParOf" srcId="{5FC1D3B0-DA60-48B9-9EF1-898FDD741E22}" destId="{8E3F8F77-3508-4EA3-BEA5-50F2098F0EEE}" srcOrd="0" destOrd="0" presId="urn:microsoft.com/office/officeart/2009/3/layout/HorizontalOrganizationChart"/>
    <dgm:cxn modelId="{3249EDFD-F5B2-46BC-B5EC-E9735B25A8FE}" type="presParOf" srcId="{5FC1D3B0-DA60-48B9-9EF1-898FDD741E22}" destId="{C19EAAF8-E827-4BEE-9623-81D97F759991}" srcOrd="1" destOrd="0" presId="urn:microsoft.com/office/officeart/2009/3/layout/HorizontalOrganizationChart"/>
    <dgm:cxn modelId="{7E8926DE-4926-4068-BB25-9C2966A19B5E}" type="presParOf" srcId="{E44A4D04-AA11-4F7B-AF4E-E8DA86213B2C}" destId="{A4F58C34-25DB-4227-8B71-BDAA3293C686}" srcOrd="1" destOrd="0" presId="urn:microsoft.com/office/officeart/2009/3/layout/HorizontalOrganizationChart"/>
    <dgm:cxn modelId="{F7EE82B7-6F1C-43F7-B832-9A4B140C75E3}" type="presParOf" srcId="{E44A4D04-AA11-4F7B-AF4E-E8DA86213B2C}" destId="{2EF196DB-4940-4359-8B99-FCAEDD4AE6DD}" srcOrd="2" destOrd="0" presId="urn:microsoft.com/office/officeart/2009/3/layout/HorizontalOrganizationChart"/>
    <dgm:cxn modelId="{FD6F027E-3FBF-41CB-BBA2-D03DAACBD09E}" type="presParOf" srcId="{F1282436-72CD-4F30-9A16-FB81176D2F45}" destId="{3D03EDFA-129D-44C0-8787-E63FD77714D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1541AC-357A-4661-B4A5-2E6392098FE2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EA3A15D-C4C0-4EE7-9820-F56A68E86FC3}">
      <dgm:prSet phldrT="[Texto]" custT="1"/>
      <dgm:spPr/>
      <dgm:t>
        <a:bodyPr/>
        <a:lstStyle/>
        <a:p>
          <a:r>
            <a:rPr lang="pt-BR" sz="2000" dirty="0">
              <a:latin typeface="Baskerville Old Face" pitchFamily="18" charset="0"/>
            </a:rPr>
            <a:t>Controle Social</a:t>
          </a:r>
          <a:endParaRPr lang="pt-BR" sz="2000" dirty="0"/>
        </a:p>
      </dgm:t>
    </dgm:pt>
    <dgm:pt modelId="{F4DB42BF-C0F0-4E62-8CE7-FBDA9C49F643}" type="parTrans" cxnId="{B7A5F84A-F514-4812-89C1-19BE543B1F82}">
      <dgm:prSet/>
      <dgm:spPr/>
      <dgm:t>
        <a:bodyPr/>
        <a:lstStyle/>
        <a:p>
          <a:endParaRPr lang="pt-BR"/>
        </a:p>
      </dgm:t>
    </dgm:pt>
    <dgm:pt modelId="{4A13D498-4115-4F05-B6A0-16148E590E8D}" type="sibTrans" cxnId="{B7A5F84A-F514-4812-89C1-19BE543B1F82}">
      <dgm:prSet/>
      <dgm:spPr/>
      <dgm:t>
        <a:bodyPr/>
        <a:lstStyle/>
        <a:p>
          <a:endParaRPr lang="pt-BR"/>
        </a:p>
      </dgm:t>
    </dgm:pt>
    <dgm:pt modelId="{CAA4F83E-76B0-48F2-81E9-1675E383A9C2}">
      <dgm:prSet phldrT="[Texto]" custT="1"/>
      <dgm:spPr/>
      <dgm:t>
        <a:bodyPr/>
        <a:lstStyle/>
        <a:p>
          <a:r>
            <a:rPr lang="pt-BR" sz="2000" dirty="0">
              <a:latin typeface="Baskerville Old Face" pitchFamily="18" charset="0"/>
            </a:rPr>
            <a:t>Controle Institucional</a:t>
          </a:r>
          <a:endParaRPr lang="pt-BR" sz="2000" dirty="0"/>
        </a:p>
      </dgm:t>
    </dgm:pt>
    <dgm:pt modelId="{AF80B9F7-30A2-4996-B5BE-26520EB77FFE}" type="parTrans" cxnId="{138934FC-DF1A-4CA4-9E02-EF366DFEE6CD}">
      <dgm:prSet/>
      <dgm:spPr/>
      <dgm:t>
        <a:bodyPr/>
        <a:lstStyle/>
        <a:p>
          <a:endParaRPr lang="pt-BR"/>
        </a:p>
      </dgm:t>
    </dgm:pt>
    <dgm:pt modelId="{5C458F86-0558-4651-89AC-583301D695D0}" type="sibTrans" cxnId="{138934FC-DF1A-4CA4-9E02-EF366DFEE6CD}">
      <dgm:prSet/>
      <dgm:spPr/>
      <dgm:t>
        <a:bodyPr/>
        <a:lstStyle/>
        <a:p>
          <a:endParaRPr lang="pt-BR"/>
        </a:p>
      </dgm:t>
    </dgm:pt>
    <dgm:pt modelId="{B1E24E3C-F9A1-457E-B81D-68506DA4EA6F}">
      <dgm:prSet phldrT="[Texto]"/>
      <dgm:spPr/>
      <dgm:t>
        <a:bodyPr/>
        <a:lstStyle/>
        <a:p>
          <a:r>
            <a:rPr lang="pt-BR" dirty="0"/>
            <a:t>Fiscalização</a:t>
          </a:r>
        </a:p>
        <a:p>
          <a:r>
            <a:rPr lang="pt-BR" dirty="0"/>
            <a:t>Monitoramento</a:t>
          </a:r>
        </a:p>
        <a:p>
          <a:r>
            <a:rPr lang="pt-BR" dirty="0"/>
            <a:t>Controle</a:t>
          </a:r>
        </a:p>
      </dgm:t>
    </dgm:pt>
    <dgm:pt modelId="{BA6C3622-DAE4-4BCD-97B5-310F480D8D24}" type="parTrans" cxnId="{643040AB-36C3-4F77-BAD9-8244BB5D4B3D}">
      <dgm:prSet/>
      <dgm:spPr/>
      <dgm:t>
        <a:bodyPr/>
        <a:lstStyle/>
        <a:p>
          <a:endParaRPr lang="pt-BR"/>
        </a:p>
      </dgm:t>
    </dgm:pt>
    <dgm:pt modelId="{588E75E6-365A-4FB8-8273-A4495886558D}" type="sibTrans" cxnId="{643040AB-36C3-4F77-BAD9-8244BB5D4B3D}">
      <dgm:prSet/>
      <dgm:spPr/>
      <dgm:t>
        <a:bodyPr/>
        <a:lstStyle/>
        <a:p>
          <a:endParaRPr lang="pt-BR"/>
        </a:p>
      </dgm:t>
    </dgm:pt>
    <dgm:pt modelId="{155D0814-D7F1-4E98-826C-7986D34E59C4}" type="pres">
      <dgm:prSet presAssocID="{481541AC-357A-4661-B4A5-2E6392098FE2}" presName="Name0" presStyleCnt="0">
        <dgm:presLayoutVars>
          <dgm:dir/>
          <dgm:resizeHandles val="exact"/>
        </dgm:presLayoutVars>
      </dgm:prSet>
      <dgm:spPr/>
    </dgm:pt>
    <dgm:pt modelId="{951A34A7-177F-4508-BAA2-8FAA8D340D9D}" type="pres">
      <dgm:prSet presAssocID="{5EA3A15D-C4C0-4EE7-9820-F56A68E86FC3}" presName="composite" presStyleCnt="0"/>
      <dgm:spPr/>
    </dgm:pt>
    <dgm:pt modelId="{26049A25-D325-4A7A-9081-2EFB92A9030E}" type="pres">
      <dgm:prSet presAssocID="{5EA3A15D-C4C0-4EE7-9820-F56A68E86FC3}" presName="rect1" presStyleLbl="b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F5DD02F-95D2-423E-A451-4D9DB4937B82}" type="pres">
      <dgm:prSet presAssocID="{5EA3A15D-C4C0-4EE7-9820-F56A68E86FC3}" presName="wedgeRectCallout1" presStyleLbl="node1" presStyleIdx="0" presStyleCnt="3" custScaleX="125341">
        <dgm:presLayoutVars>
          <dgm:bulletEnabled val="1"/>
        </dgm:presLayoutVars>
      </dgm:prSet>
      <dgm:spPr/>
    </dgm:pt>
    <dgm:pt modelId="{399E09BD-3663-4B22-B84D-12343131FB32}" type="pres">
      <dgm:prSet presAssocID="{4A13D498-4115-4F05-B6A0-16148E590E8D}" presName="sibTrans" presStyleCnt="0"/>
      <dgm:spPr/>
    </dgm:pt>
    <dgm:pt modelId="{B1EA7FD7-A21D-4EE5-B6CA-CD88B44A542C}" type="pres">
      <dgm:prSet presAssocID="{CAA4F83E-76B0-48F2-81E9-1675E383A9C2}" presName="composite" presStyleCnt="0"/>
      <dgm:spPr/>
    </dgm:pt>
    <dgm:pt modelId="{C05060F8-5C9B-43F6-BB84-20DFABF902C7}" type="pres">
      <dgm:prSet presAssocID="{CAA4F83E-76B0-48F2-81E9-1675E383A9C2}" presName="rect1" presStyleLbl="b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B0A4C0E-4CC1-42C6-A3D2-81079AAE814F}" type="pres">
      <dgm:prSet presAssocID="{CAA4F83E-76B0-48F2-81E9-1675E383A9C2}" presName="wedgeRectCallout1" presStyleLbl="node1" presStyleIdx="1" presStyleCnt="3" custScaleX="125341">
        <dgm:presLayoutVars>
          <dgm:bulletEnabled val="1"/>
        </dgm:presLayoutVars>
      </dgm:prSet>
      <dgm:spPr/>
    </dgm:pt>
    <dgm:pt modelId="{15AAD5F5-5157-4F91-9A2C-3B15464C2FFE}" type="pres">
      <dgm:prSet presAssocID="{5C458F86-0558-4651-89AC-583301D695D0}" presName="sibTrans" presStyleCnt="0"/>
      <dgm:spPr/>
    </dgm:pt>
    <dgm:pt modelId="{64221A9E-68B5-4E46-BDE4-E1EEE154F6D6}" type="pres">
      <dgm:prSet presAssocID="{B1E24E3C-F9A1-457E-B81D-68506DA4EA6F}" presName="composite" presStyleCnt="0"/>
      <dgm:spPr/>
    </dgm:pt>
    <dgm:pt modelId="{5FD02D1F-5199-4F41-8724-4939BFFA6AB3}" type="pres">
      <dgm:prSet presAssocID="{B1E24E3C-F9A1-457E-B81D-68506DA4EA6F}" presName="rect1" presStyleLbl="bgImgPlace1" presStyleIdx="2" presStyleCnt="3" custScaleX="85807" custScaleY="7920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7E9BACF-DB41-4EA0-AED0-09B3ED93F9F5}" type="pres">
      <dgm:prSet presAssocID="{B1E24E3C-F9A1-457E-B81D-68506DA4EA6F}" presName="wedgeRectCallout1" presStyleLbl="node1" presStyleIdx="2" presStyleCnt="3" custScaleX="134168" custScaleY="164751">
        <dgm:presLayoutVars>
          <dgm:bulletEnabled val="1"/>
        </dgm:presLayoutVars>
      </dgm:prSet>
      <dgm:spPr/>
    </dgm:pt>
  </dgm:ptLst>
  <dgm:cxnLst>
    <dgm:cxn modelId="{36F66D38-AF63-4BAB-AB52-1C0321A53C96}" type="presOf" srcId="{CAA4F83E-76B0-48F2-81E9-1675E383A9C2}" destId="{8B0A4C0E-4CC1-42C6-A3D2-81079AAE814F}" srcOrd="0" destOrd="0" presId="urn:microsoft.com/office/officeart/2008/layout/BendingPictureCaptionList"/>
    <dgm:cxn modelId="{B7A5F84A-F514-4812-89C1-19BE543B1F82}" srcId="{481541AC-357A-4661-B4A5-2E6392098FE2}" destId="{5EA3A15D-C4C0-4EE7-9820-F56A68E86FC3}" srcOrd="0" destOrd="0" parTransId="{F4DB42BF-C0F0-4E62-8CE7-FBDA9C49F643}" sibTransId="{4A13D498-4115-4F05-B6A0-16148E590E8D}"/>
    <dgm:cxn modelId="{199AF5E3-0BAD-4ECA-BE05-FD0B51BEAF49}" type="presOf" srcId="{B1E24E3C-F9A1-457E-B81D-68506DA4EA6F}" destId="{B7E9BACF-DB41-4EA0-AED0-09B3ED93F9F5}" srcOrd="0" destOrd="0" presId="urn:microsoft.com/office/officeart/2008/layout/BendingPictureCaptionList"/>
    <dgm:cxn modelId="{138934FC-DF1A-4CA4-9E02-EF366DFEE6CD}" srcId="{481541AC-357A-4661-B4A5-2E6392098FE2}" destId="{CAA4F83E-76B0-48F2-81E9-1675E383A9C2}" srcOrd="1" destOrd="0" parTransId="{AF80B9F7-30A2-4996-B5BE-26520EB77FFE}" sibTransId="{5C458F86-0558-4651-89AC-583301D695D0}"/>
    <dgm:cxn modelId="{3DBA1D33-E0A8-4ECB-931A-2657963D2585}" type="presOf" srcId="{481541AC-357A-4661-B4A5-2E6392098FE2}" destId="{155D0814-D7F1-4E98-826C-7986D34E59C4}" srcOrd="0" destOrd="0" presId="urn:microsoft.com/office/officeart/2008/layout/BendingPictureCaptionList"/>
    <dgm:cxn modelId="{C8DDB903-5858-4FB5-912F-FFA5642E340B}" type="presOf" srcId="{5EA3A15D-C4C0-4EE7-9820-F56A68E86FC3}" destId="{CF5DD02F-95D2-423E-A451-4D9DB4937B82}" srcOrd="0" destOrd="0" presId="urn:microsoft.com/office/officeart/2008/layout/BendingPictureCaptionList"/>
    <dgm:cxn modelId="{643040AB-36C3-4F77-BAD9-8244BB5D4B3D}" srcId="{481541AC-357A-4661-B4A5-2E6392098FE2}" destId="{B1E24E3C-F9A1-457E-B81D-68506DA4EA6F}" srcOrd="2" destOrd="0" parTransId="{BA6C3622-DAE4-4BCD-97B5-310F480D8D24}" sibTransId="{588E75E6-365A-4FB8-8273-A4495886558D}"/>
    <dgm:cxn modelId="{7D7C8F47-E392-4BA4-B2DF-7411B5048F54}" type="presParOf" srcId="{155D0814-D7F1-4E98-826C-7986D34E59C4}" destId="{951A34A7-177F-4508-BAA2-8FAA8D340D9D}" srcOrd="0" destOrd="0" presId="urn:microsoft.com/office/officeart/2008/layout/BendingPictureCaptionList"/>
    <dgm:cxn modelId="{616B7D5C-2750-4A62-9AE1-9155DE84987F}" type="presParOf" srcId="{951A34A7-177F-4508-BAA2-8FAA8D340D9D}" destId="{26049A25-D325-4A7A-9081-2EFB92A9030E}" srcOrd="0" destOrd="0" presId="urn:microsoft.com/office/officeart/2008/layout/BendingPictureCaptionList"/>
    <dgm:cxn modelId="{62589B19-40FF-4207-AA2B-3F23DC8AC8AF}" type="presParOf" srcId="{951A34A7-177F-4508-BAA2-8FAA8D340D9D}" destId="{CF5DD02F-95D2-423E-A451-4D9DB4937B82}" srcOrd="1" destOrd="0" presId="urn:microsoft.com/office/officeart/2008/layout/BendingPictureCaptionList"/>
    <dgm:cxn modelId="{3D2EC174-F605-4BFC-B868-F8B67D667A06}" type="presParOf" srcId="{155D0814-D7F1-4E98-826C-7986D34E59C4}" destId="{399E09BD-3663-4B22-B84D-12343131FB32}" srcOrd="1" destOrd="0" presId="urn:microsoft.com/office/officeart/2008/layout/BendingPictureCaptionList"/>
    <dgm:cxn modelId="{30C9E263-9C0D-4831-96E0-A4AD23FA7DEE}" type="presParOf" srcId="{155D0814-D7F1-4E98-826C-7986D34E59C4}" destId="{B1EA7FD7-A21D-4EE5-B6CA-CD88B44A542C}" srcOrd="2" destOrd="0" presId="urn:microsoft.com/office/officeart/2008/layout/BendingPictureCaptionList"/>
    <dgm:cxn modelId="{91340877-E188-465E-A9C7-48964BD9B6AC}" type="presParOf" srcId="{B1EA7FD7-A21D-4EE5-B6CA-CD88B44A542C}" destId="{C05060F8-5C9B-43F6-BB84-20DFABF902C7}" srcOrd="0" destOrd="0" presId="urn:microsoft.com/office/officeart/2008/layout/BendingPictureCaptionList"/>
    <dgm:cxn modelId="{BF8F28F6-9A55-45BD-84E8-506939B9E82B}" type="presParOf" srcId="{B1EA7FD7-A21D-4EE5-B6CA-CD88B44A542C}" destId="{8B0A4C0E-4CC1-42C6-A3D2-81079AAE814F}" srcOrd="1" destOrd="0" presId="urn:microsoft.com/office/officeart/2008/layout/BendingPictureCaptionList"/>
    <dgm:cxn modelId="{ED787164-0993-4038-B2D4-168DA41581CB}" type="presParOf" srcId="{155D0814-D7F1-4E98-826C-7986D34E59C4}" destId="{15AAD5F5-5157-4F91-9A2C-3B15464C2FFE}" srcOrd="3" destOrd="0" presId="urn:microsoft.com/office/officeart/2008/layout/BendingPictureCaptionList"/>
    <dgm:cxn modelId="{82F15D3E-91CD-4A6E-9E7A-8A03A7149B1F}" type="presParOf" srcId="{155D0814-D7F1-4E98-826C-7986D34E59C4}" destId="{64221A9E-68B5-4E46-BDE4-E1EEE154F6D6}" srcOrd="4" destOrd="0" presId="urn:microsoft.com/office/officeart/2008/layout/BendingPictureCaptionList"/>
    <dgm:cxn modelId="{D1A0A21D-ECAC-4280-9BA2-96F593822D0D}" type="presParOf" srcId="{64221A9E-68B5-4E46-BDE4-E1EEE154F6D6}" destId="{5FD02D1F-5199-4F41-8724-4939BFFA6AB3}" srcOrd="0" destOrd="0" presId="urn:microsoft.com/office/officeart/2008/layout/BendingPictureCaptionList"/>
    <dgm:cxn modelId="{93E6E7DD-23E1-4357-B0A4-4089D9042DA5}" type="presParOf" srcId="{64221A9E-68B5-4E46-BDE4-E1EEE154F6D6}" destId="{B7E9BACF-DB41-4EA0-AED0-09B3ED93F9F5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74D15A-0331-4E3E-9BF3-A54F7927A163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8F2C3D8-0AFB-4918-AE65-C7CF704C593E}">
      <dgm:prSet phldrT="[Texto]"/>
      <dgm:spPr/>
      <dgm:t>
        <a:bodyPr/>
        <a:lstStyle/>
        <a:p>
          <a:r>
            <a:rPr lang="pt-BR" dirty="0"/>
            <a:t>Controle Social</a:t>
          </a:r>
        </a:p>
      </dgm:t>
    </dgm:pt>
    <dgm:pt modelId="{3CDD4759-F4B0-4682-BB43-E5C575DED2E5}" type="parTrans" cxnId="{53EB1D5A-FC88-4E90-86A0-B7F82BCC12F1}">
      <dgm:prSet/>
      <dgm:spPr/>
      <dgm:t>
        <a:bodyPr/>
        <a:lstStyle/>
        <a:p>
          <a:endParaRPr lang="pt-BR"/>
        </a:p>
      </dgm:t>
    </dgm:pt>
    <dgm:pt modelId="{E7FD8CF5-215F-46D9-B812-8A447FE3540D}" type="sibTrans" cxnId="{53EB1D5A-FC88-4E90-86A0-B7F82BCC12F1}">
      <dgm:prSet/>
      <dgm:spPr/>
      <dgm:t>
        <a:bodyPr/>
        <a:lstStyle/>
        <a:p>
          <a:endParaRPr lang="pt-BR"/>
        </a:p>
      </dgm:t>
    </dgm:pt>
    <dgm:pt modelId="{1651D4CB-E9B1-4F15-9B22-B8300AEF5D1D}">
      <dgm:prSet phldrT="[Texto]" custT="1"/>
      <dgm:spPr/>
      <dgm:t>
        <a:bodyPr/>
        <a:lstStyle/>
        <a:p>
          <a:r>
            <a:rPr lang="pt-BR" sz="2000" dirty="0"/>
            <a:t>Como aprimorar o funcionamento desses mecanismos e potencializar os seus resultados? Que outros mecanismos podem ser desenvolvidos?</a:t>
          </a:r>
        </a:p>
      </dgm:t>
    </dgm:pt>
    <dgm:pt modelId="{95C5FB54-B0D7-4B45-9E75-1ADA30C46B5F}" type="parTrans" cxnId="{6165B5F2-55A3-44DF-936D-0FE0FCE091C7}">
      <dgm:prSet/>
      <dgm:spPr/>
      <dgm:t>
        <a:bodyPr/>
        <a:lstStyle/>
        <a:p>
          <a:endParaRPr lang="pt-BR"/>
        </a:p>
      </dgm:t>
    </dgm:pt>
    <dgm:pt modelId="{589D3064-2241-4098-BF55-ABEAFE31E163}" type="sibTrans" cxnId="{6165B5F2-55A3-44DF-936D-0FE0FCE091C7}">
      <dgm:prSet/>
      <dgm:spPr/>
      <dgm:t>
        <a:bodyPr/>
        <a:lstStyle/>
        <a:p>
          <a:endParaRPr lang="pt-BR"/>
        </a:p>
      </dgm:t>
    </dgm:pt>
    <dgm:pt modelId="{13928E02-DF9C-40CC-9576-80402B86A91C}">
      <dgm:prSet phldrT="[Texto]" custT="1"/>
      <dgm:spPr/>
      <dgm:t>
        <a:bodyPr/>
        <a:lstStyle/>
        <a:p>
          <a:r>
            <a:rPr lang="pt-BR" sz="2400" dirty="0"/>
            <a:t>Que medidas devem ser tomadas pelos governos, pelo Estado e pela sociedade neste processo?</a:t>
          </a:r>
        </a:p>
      </dgm:t>
    </dgm:pt>
    <dgm:pt modelId="{BF7B07C5-D4CC-4914-9EBA-F024C339B974}" type="parTrans" cxnId="{B201BD2E-FB8C-494D-B62F-56BD0EB1A1AD}">
      <dgm:prSet/>
      <dgm:spPr/>
      <dgm:t>
        <a:bodyPr/>
        <a:lstStyle/>
        <a:p>
          <a:endParaRPr lang="pt-BR"/>
        </a:p>
      </dgm:t>
    </dgm:pt>
    <dgm:pt modelId="{C6C5F553-C8A2-4E11-8DFF-CD88D4B37A32}" type="sibTrans" cxnId="{B201BD2E-FB8C-494D-B62F-56BD0EB1A1AD}">
      <dgm:prSet/>
      <dgm:spPr/>
      <dgm:t>
        <a:bodyPr/>
        <a:lstStyle/>
        <a:p>
          <a:endParaRPr lang="pt-BR"/>
        </a:p>
      </dgm:t>
    </dgm:pt>
    <dgm:pt modelId="{78EC2752-9898-4443-91CE-8F726C629EBB}">
      <dgm:prSet phldrT="[Texto]" custT="1"/>
      <dgm:spPr/>
      <dgm:t>
        <a:bodyPr/>
        <a:lstStyle/>
        <a:p>
          <a:r>
            <a:rPr lang="pt-BR" sz="2000" dirty="0"/>
            <a:t>Como preparar e engajar os cidadãos para participarem como um fiscal da gestão pública?</a:t>
          </a:r>
        </a:p>
      </dgm:t>
    </dgm:pt>
    <dgm:pt modelId="{9FCD71D0-E9DB-4583-980D-91C1DF61FBB7}" type="sibTrans" cxnId="{07C78BCB-DFCF-473B-9967-5A0A46E529C2}">
      <dgm:prSet/>
      <dgm:spPr/>
      <dgm:t>
        <a:bodyPr/>
        <a:lstStyle/>
        <a:p>
          <a:endParaRPr lang="pt-BR"/>
        </a:p>
      </dgm:t>
    </dgm:pt>
    <dgm:pt modelId="{83613EE6-D284-44BD-A9C6-0D1D5CE0360C}" type="parTrans" cxnId="{07C78BCB-DFCF-473B-9967-5A0A46E529C2}">
      <dgm:prSet/>
      <dgm:spPr/>
      <dgm:t>
        <a:bodyPr/>
        <a:lstStyle/>
        <a:p>
          <a:endParaRPr lang="pt-BR"/>
        </a:p>
      </dgm:t>
    </dgm:pt>
    <dgm:pt modelId="{6EDF94CA-D068-4852-834F-05584737212A}">
      <dgm:prSet phldrT="[Texto]" custT="1"/>
      <dgm:spPr/>
      <dgm:t>
        <a:bodyPr/>
        <a:lstStyle/>
        <a:p>
          <a:r>
            <a:rPr lang="pt-BR" sz="2000" dirty="0"/>
            <a:t>os mecanismos hoje existentes têm possibilitado a efetiva </a:t>
          </a:r>
          <a:r>
            <a:rPr lang="pt-BR" sz="2000" u="sng" dirty="0"/>
            <a:t>participação da sociedade</a:t>
          </a:r>
          <a:r>
            <a:rPr lang="pt-BR" sz="2000" dirty="0"/>
            <a:t> no acompanhamento e controle da gestão pública?</a:t>
          </a:r>
        </a:p>
      </dgm:t>
    </dgm:pt>
    <dgm:pt modelId="{5559909D-4883-43A2-94E6-13C9EAC8F014}" type="sibTrans" cxnId="{BFA06183-0453-497E-BC2C-D1CACDD37F7D}">
      <dgm:prSet/>
      <dgm:spPr/>
      <dgm:t>
        <a:bodyPr/>
        <a:lstStyle/>
        <a:p>
          <a:endParaRPr lang="pt-BR"/>
        </a:p>
      </dgm:t>
    </dgm:pt>
    <dgm:pt modelId="{2E7087E5-0F71-47A3-A662-DBA0E299BE8D}" type="parTrans" cxnId="{BFA06183-0453-497E-BC2C-D1CACDD37F7D}">
      <dgm:prSet/>
      <dgm:spPr/>
      <dgm:t>
        <a:bodyPr/>
        <a:lstStyle/>
        <a:p>
          <a:endParaRPr lang="pt-BR"/>
        </a:p>
      </dgm:t>
    </dgm:pt>
    <dgm:pt modelId="{E0DE1CBB-4FF7-4B3F-81EE-DB6B135A27D9}" type="pres">
      <dgm:prSet presAssocID="{0474D15A-0331-4E3E-9BF3-A54F7927A16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1FEB5476-0913-42D5-BC66-7D5DCF9233B8}" type="pres">
      <dgm:prSet presAssocID="{58F2C3D8-0AFB-4918-AE65-C7CF704C593E}" presName="singleCycle" presStyleCnt="0"/>
      <dgm:spPr/>
    </dgm:pt>
    <dgm:pt modelId="{74B1BC4E-D9C2-4A7E-A4C8-9EC0B9B82A10}" type="pres">
      <dgm:prSet presAssocID="{58F2C3D8-0AFB-4918-AE65-C7CF704C593E}" presName="singleCenter" presStyleLbl="node1" presStyleIdx="0" presStyleCnt="5">
        <dgm:presLayoutVars>
          <dgm:chMax val="7"/>
          <dgm:chPref val="7"/>
        </dgm:presLayoutVars>
      </dgm:prSet>
      <dgm:spPr/>
    </dgm:pt>
    <dgm:pt modelId="{01C31706-E180-44EC-B983-841C0484B122}" type="pres">
      <dgm:prSet presAssocID="{2E7087E5-0F71-47A3-A662-DBA0E299BE8D}" presName="Name56" presStyleLbl="parChTrans1D2" presStyleIdx="0" presStyleCnt="4"/>
      <dgm:spPr/>
    </dgm:pt>
    <dgm:pt modelId="{E243CE76-339F-4DDE-91AB-62EDEE820318}" type="pres">
      <dgm:prSet presAssocID="{6EDF94CA-D068-4852-834F-05584737212A}" presName="text0" presStyleLbl="node1" presStyleIdx="1" presStyleCnt="5" custScaleX="496343" custScaleY="120140">
        <dgm:presLayoutVars>
          <dgm:bulletEnabled val="1"/>
        </dgm:presLayoutVars>
      </dgm:prSet>
      <dgm:spPr/>
    </dgm:pt>
    <dgm:pt modelId="{F71F6056-F1D3-4660-9B28-629E04A200FF}" type="pres">
      <dgm:prSet presAssocID="{83613EE6-D284-44BD-A9C6-0D1D5CE0360C}" presName="Name56" presStyleLbl="parChTrans1D2" presStyleIdx="1" presStyleCnt="4"/>
      <dgm:spPr/>
    </dgm:pt>
    <dgm:pt modelId="{F6F55934-525C-4D1C-8F7F-34CEF257DD27}" type="pres">
      <dgm:prSet presAssocID="{78EC2752-9898-4443-91CE-8F726C629EBB}" presName="text0" presStyleLbl="node1" presStyleIdx="2" presStyleCnt="5" custScaleX="208045" custScaleY="219133" custRadScaleRad="120183" custRadScaleInc="-5198">
        <dgm:presLayoutVars>
          <dgm:bulletEnabled val="1"/>
        </dgm:presLayoutVars>
      </dgm:prSet>
      <dgm:spPr/>
    </dgm:pt>
    <dgm:pt modelId="{D1A54635-C800-4B93-A7DB-7AEF462AC3E1}" type="pres">
      <dgm:prSet presAssocID="{95C5FB54-B0D7-4B45-9E75-1ADA30C46B5F}" presName="Name56" presStyleLbl="parChTrans1D2" presStyleIdx="2" presStyleCnt="4"/>
      <dgm:spPr/>
    </dgm:pt>
    <dgm:pt modelId="{66F0A60F-95C9-4B27-867B-A9936019147E}" type="pres">
      <dgm:prSet presAssocID="{1651D4CB-E9B1-4F15-9B22-B8300AEF5D1D}" presName="text0" presStyleLbl="node1" presStyleIdx="3" presStyleCnt="5" custScaleX="477980" custScaleY="130961">
        <dgm:presLayoutVars>
          <dgm:bulletEnabled val="1"/>
        </dgm:presLayoutVars>
      </dgm:prSet>
      <dgm:spPr/>
    </dgm:pt>
    <dgm:pt modelId="{9F20E0E9-BCF7-4772-99FA-758013E3DC40}" type="pres">
      <dgm:prSet presAssocID="{BF7B07C5-D4CC-4914-9EBA-F024C339B974}" presName="Name56" presStyleLbl="parChTrans1D2" presStyleIdx="3" presStyleCnt="4"/>
      <dgm:spPr/>
    </dgm:pt>
    <dgm:pt modelId="{CA7356AC-DAE0-453B-A6BF-8529356B8600}" type="pres">
      <dgm:prSet presAssocID="{13928E02-DF9C-40CC-9576-80402B86A91C}" presName="text0" presStyleLbl="node1" presStyleIdx="4" presStyleCnt="5" custScaleX="240327" custScaleY="256162" custRadScaleRad="124035" custRadScaleInc="-4530">
        <dgm:presLayoutVars>
          <dgm:bulletEnabled val="1"/>
        </dgm:presLayoutVars>
      </dgm:prSet>
      <dgm:spPr/>
    </dgm:pt>
  </dgm:ptLst>
  <dgm:cxnLst>
    <dgm:cxn modelId="{B2EE91FC-A268-4961-8712-6CDE33ACF3FC}" type="presOf" srcId="{1651D4CB-E9B1-4F15-9B22-B8300AEF5D1D}" destId="{66F0A60F-95C9-4B27-867B-A9936019147E}" srcOrd="0" destOrd="0" presId="urn:microsoft.com/office/officeart/2008/layout/RadialCluster"/>
    <dgm:cxn modelId="{53EB1D5A-FC88-4E90-86A0-B7F82BCC12F1}" srcId="{0474D15A-0331-4E3E-9BF3-A54F7927A163}" destId="{58F2C3D8-0AFB-4918-AE65-C7CF704C593E}" srcOrd="0" destOrd="0" parTransId="{3CDD4759-F4B0-4682-BB43-E5C575DED2E5}" sibTransId="{E7FD8CF5-215F-46D9-B812-8A447FE3540D}"/>
    <dgm:cxn modelId="{476D8946-1762-49F2-988E-1F7EB90325F8}" type="presOf" srcId="{6EDF94CA-D068-4852-834F-05584737212A}" destId="{E243CE76-339F-4DDE-91AB-62EDEE820318}" srcOrd="0" destOrd="0" presId="urn:microsoft.com/office/officeart/2008/layout/RadialCluster"/>
    <dgm:cxn modelId="{82EF9ABA-9A66-4BD9-AD00-8A8461BEC3FF}" type="presOf" srcId="{BF7B07C5-D4CC-4914-9EBA-F024C339B974}" destId="{9F20E0E9-BCF7-4772-99FA-758013E3DC40}" srcOrd="0" destOrd="0" presId="urn:microsoft.com/office/officeart/2008/layout/RadialCluster"/>
    <dgm:cxn modelId="{B201BD2E-FB8C-494D-B62F-56BD0EB1A1AD}" srcId="{58F2C3D8-0AFB-4918-AE65-C7CF704C593E}" destId="{13928E02-DF9C-40CC-9576-80402B86A91C}" srcOrd="3" destOrd="0" parTransId="{BF7B07C5-D4CC-4914-9EBA-F024C339B974}" sibTransId="{C6C5F553-C8A2-4E11-8DFF-CD88D4B37A32}"/>
    <dgm:cxn modelId="{4E4964A3-4F00-47ED-916B-AD03DF68FBD3}" type="presOf" srcId="{0474D15A-0331-4E3E-9BF3-A54F7927A163}" destId="{E0DE1CBB-4FF7-4B3F-81EE-DB6B135A27D9}" srcOrd="0" destOrd="0" presId="urn:microsoft.com/office/officeart/2008/layout/RadialCluster"/>
    <dgm:cxn modelId="{6D79EA3A-498A-4759-82A2-9AB102424B10}" type="presOf" srcId="{13928E02-DF9C-40CC-9576-80402B86A91C}" destId="{CA7356AC-DAE0-453B-A6BF-8529356B8600}" srcOrd="0" destOrd="0" presId="urn:microsoft.com/office/officeart/2008/layout/RadialCluster"/>
    <dgm:cxn modelId="{07C78BCB-DFCF-473B-9967-5A0A46E529C2}" srcId="{58F2C3D8-0AFB-4918-AE65-C7CF704C593E}" destId="{78EC2752-9898-4443-91CE-8F726C629EBB}" srcOrd="1" destOrd="0" parTransId="{83613EE6-D284-44BD-A9C6-0D1D5CE0360C}" sibTransId="{9FCD71D0-E9DB-4583-980D-91C1DF61FBB7}"/>
    <dgm:cxn modelId="{3D371574-B657-4B16-9429-5BA3F527F927}" type="presOf" srcId="{78EC2752-9898-4443-91CE-8F726C629EBB}" destId="{F6F55934-525C-4D1C-8F7F-34CEF257DD27}" srcOrd="0" destOrd="0" presId="urn:microsoft.com/office/officeart/2008/layout/RadialCluster"/>
    <dgm:cxn modelId="{6165B5F2-55A3-44DF-936D-0FE0FCE091C7}" srcId="{58F2C3D8-0AFB-4918-AE65-C7CF704C593E}" destId="{1651D4CB-E9B1-4F15-9B22-B8300AEF5D1D}" srcOrd="2" destOrd="0" parTransId="{95C5FB54-B0D7-4B45-9E75-1ADA30C46B5F}" sibTransId="{589D3064-2241-4098-BF55-ABEAFE31E163}"/>
    <dgm:cxn modelId="{EE31A32A-7FCB-4D91-92D0-147400AC3A27}" type="presOf" srcId="{58F2C3D8-0AFB-4918-AE65-C7CF704C593E}" destId="{74B1BC4E-D9C2-4A7E-A4C8-9EC0B9B82A10}" srcOrd="0" destOrd="0" presId="urn:microsoft.com/office/officeart/2008/layout/RadialCluster"/>
    <dgm:cxn modelId="{357DE4F2-FC83-4936-9D87-9A7190FC4F66}" type="presOf" srcId="{83613EE6-D284-44BD-A9C6-0D1D5CE0360C}" destId="{F71F6056-F1D3-4660-9B28-629E04A200FF}" srcOrd="0" destOrd="0" presId="urn:microsoft.com/office/officeart/2008/layout/RadialCluster"/>
    <dgm:cxn modelId="{554C0A03-6A61-46F3-85AA-8D9C4152F3A4}" type="presOf" srcId="{95C5FB54-B0D7-4B45-9E75-1ADA30C46B5F}" destId="{D1A54635-C800-4B93-A7DB-7AEF462AC3E1}" srcOrd="0" destOrd="0" presId="urn:microsoft.com/office/officeart/2008/layout/RadialCluster"/>
    <dgm:cxn modelId="{BFA06183-0453-497E-BC2C-D1CACDD37F7D}" srcId="{58F2C3D8-0AFB-4918-AE65-C7CF704C593E}" destId="{6EDF94CA-D068-4852-834F-05584737212A}" srcOrd="0" destOrd="0" parTransId="{2E7087E5-0F71-47A3-A662-DBA0E299BE8D}" sibTransId="{5559909D-4883-43A2-94E6-13C9EAC8F014}"/>
    <dgm:cxn modelId="{5A7D17DC-B937-4636-8140-3407D4FEEBCE}" type="presOf" srcId="{2E7087E5-0F71-47A3-A662-DBA0E299BE8D}" destId="{01C31706-E180-44EC-B983-841C0484B122}" srcOrd="0" destOrd="0" presId="urn:microsoft.com/office/officeart/2008/layout/RadialCluster"/>
    <dgm:cxn modelId="{634A405B-36B9-479D-87D1-6B9F7E2934ED}" type="presParOf" srcId="{E0DE1CBB-4FF7-4B3F-81EE-DB6B135A27D9}" destId="{1FEB5476-0913-42D5-BC66-7D5DCF9233B8}" srcOrd="0" destOrd="0" presId="urn:microsoft.com/office/officeart/2008/layout/RadialCluster"/>
    <dgm:cxn modelId="{C37F24DF-AD54-441E-BFEF-0C747A08E56C}" type="presParOf" srcId="{1FEB5476-0913-42D5-BC66-7D5DCF9233B8}" destId="{74B1BC4E-D9C2-4A7E-A4C8-9EC0B9B82A10}" srcOrd="0" destOrd="0" presId="urn:microsoft.com/office/officeart/2008/layout/RadialCluster"/>
    <dgm:cxn modelId="{D54C1DD1-5FCE-490D-B196-1099B0583484}" type="presParOf" srcId="{1FEB5476-0913-42D5-BC66-7D5DCF9233B8}" destId="{01C31706-E180-44EC-B983-841C0484B122}" srcOrd="1" destOrd="0" presId="urn:microsoft.com/office/officeart/2008/layout/RadialCluster"/>
    <dgm:cxn modelId="{CA7669E6-F4BC-4F69-A8F9-3E32E5F76861}" type="presParOf" srcId="{1FEB5476-0913-42D5-BC66-7D5DCF9233B8}" destId="{E243CE76-339F-4DDE-91AB-62EDEE820318}" srcOrd="2" destOrd="0" presId="urn:microsoft.com/office/officeart/2008/layout/RadialCluster"/>
    <dgm:cxn modelId="{4F2002C9-F67A-4458-9297-65848AC6D2A2}" type="presParOf" srcId="{1FEB5476-0913-42D5-BC66-7D5DCF9233B8}" destId="{F71F6056-F1D3-4660-9B28-629E04A200FF}" srcOrd="3" destOrd="0" presId="urn:microsoft.com/office/officeart/2008/layout/RadialCluster"/>
    <dgm:cxn modelId="{CBE0C522-919D-40D7-84F1-FA4D7A897DAA}" type="presParOf" srcId="{1FEB5476-0913-42D5-BC66-7D5DCF9233B8}" destId="{F6F55934-525C-4D1C-8F7F-34CEF257DD27}" srcOrd="4" destOrd="0" presId="urn:microsoft.com/office/officeart/2008/layout/RadialCluster"/>
    <dgm:cxn modelId="{328C882A-3D0B-42FA-AC7B-27B88F48F874}" type="presParOf" srcId="{1FEB5476-0913-42D5-BC66-7D5DCF9233B8}" destId="{D1A54635-C800-4B93-A7DB-7AEF462AC3E1}" srcOrd="5" destOrd="0" presId="urn:microsoft.com/office/officeart/2008/layout/RadialCluster"/>
    <dgm:cxn modelId="{EDE0D91F-3B54-47B3-BDB6-924DA618313B}" type="presParOf" srcId="{1FEB5476-0913-42D5-BC66-7D5DCF9233B8}" destId="{66F0A60F-95C9-4B27-867B-A9936019147E}" srcOrd="6" destOrd="0" presId="urn:microsoft.com/office/officeart/2008/layout/RadialCluster"/>
    <dgm:cxn modelId="{BC27DADD-23ED-4563-B90E-3960DB1C8D96}" type="presParOf" srcId="{1FEB5476-0913-42D5-BC66-7D5DCF9233B8}" destId="{9F20E0E9-BCF7-4772-99FA-758013E3DC40}" srcOrd="7" destOrd="0" presId="urn:microsoft.com/office/officeart/2008/layout/RadialCluster"/>
    <dgm:cxn modelId="{2EA4BE3E-19A3-492C-BCDF-E3EF306ECA6B}" type="presParOf" srcId="{1FEB5476-0913-42D5-BC66-7D5DCF9233B8}" destId="{CA7356AC-DAE0-453B-A6BF-8529356B8600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474D15A-0331-4E3E-9BF3-A54F7927A163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8F2C3D8-0AFB-4918-AE65-C7CF704C593E}">
      <dgm:prSet phldrT="[Texto]"/>
      <dgm:spPr/>
      <dgm:t>
        <a:bodyPr/>
        <a:lstStyle/>
        <a:p>
          <a:r>
            <a:rPr lang="pt-BR" dirty="0"/>
            <a:t>Controle Social</a:t>
          </a:r>
        </a:p>
      </dgm:t>
    </dgm:pt>
    <dgm:pt modelId="{3CDD4759-F4B0-4682-BB43-E5C575DED2E5}" type="parTrans" cxnId="{53EB1D5A-FC88-4E90-86A0-B7F82BCC12F1}">
      <dgm:prSet/>
      <dgm:spPr/>
      <dgm:t>
        <a:bodyPr/>
        <a:lstStyle/>
        <a:p>
          <a:endParaRPr lang="pt-BR"/>
        </a:p>
      </dgm:t>
    </dgm:pt>
    <dgm:pt modelId="{E7FD8CF5-215F-46D9-B812-8A447FE3540D}" type="sibTrans" cxnId="{53EB1D5A-FC88-4E90-86A0-B7F82BCC12F1}">
      <dgm:prSet/>
      <dgm:spPr/>
      <dgm:t>
        <a:bodyPr/>
        <a:lstStyle/>
        <a:p>
          <a:endParaRPr lang="pt-BR"/>
        </a:p>
      </dgm:t>
    </dgm:pt>
    <dgm:pt modelId="{1651D4CB-E9B1-4F15-9B22-B8300AEF5D1D}">
      <dgm:prSet phldrT="[Texto]" custT="1"/>
      <dgm:spPr/>
      <dgm:t>
        <a:bodyPr/>
        <a:lstStyle/>
        <a:p>
          <a:r>
            <a:rPr lang="pt-BR" sz="2000" dirty="0"/>
            <a:t>Deve ser assegurado o processo participativo e democrático aplicando os instrumentos de mobilização e participação social</a:t>
          </a:r>
        </a:p>
      </dgm:t>
    </dgm:pt>
    <dgm:pt modelId="{95C5FB54-B0D7-4B45-9E75-1ADA30C46B5F}" type="parTrans" cxnId="{6165B5F2-55A3-44DF-936D-0FE0FCE091C7}">
      <dgm:prSet/>
      <dgm:spPr/>
      <dgm:t>
        <a:bodyPr/>
        <a:lstStyle/>
        <a:p>
          <a:endParaRPr lang="pt-BR"/>
        </a:p>
      </dgm:t>
    </dgm:pt>
    <dgm:pt modelId="{589D3064-2241-4098-BF55-ABEAFE31E163}" type="sibTrans" cxnId="{6165B5F2-55A3-44DF-936D-0FE0FCE091C7}">
      <dgm:prSet/>
      <dgm:spPr/>
      <dgm:t>
        <a:bodyPr/>
        <a:lstStyle/>
        <a:p>
          <a:endParaRPr lang="pt-BR"/>
        </a:p>
      </dgm:t>
    </dgm:pt>
    <dgm:pt modelId="{13928E02-DF9C-40CC-9576-80402B86A91C}">
      <dgm:prSet phldrT="[Texto]" custT="1"/>
      <dgm:spPr/>
      <dgm:t>
        <a:bodyPr/>
        <a:lstStyle/>
        <a:p>
          <a:r>
            <a:rPr lang="pt-BR" sz="2000" dirty="0"/>
            <a:t>apontar prioridades para a política de desenvolvimento urbano local e regional no período 2014-2016</a:t>
          </a:r>
        </a:p>
      </dgm:t>
    </dgm:pt>
    <dgm:pt modelId="{BF7B07C5-D4CC-4914-9EBA-F024C339B974}" type="parTrans" cxnId="{B201BD2E-FB8C-494D-B62F-56BD0EB1A1AD}">
      <dgm:prSet/>
      <dgm:spPr/>
      <dgm:t>
        <a:bodyPr/>
        <a:lstStyle/>
        <a:p>
          <a:endParaRPr lang="pt-BR"/>
        </a:p>
      </dgm:t>
    </dgm:pt>
    <dgm:pt modelId="{C6C5F553-C8A2-4E11-8DFF-CD88D4B37A32}" type="sibTrans" cxnId="{B201BD2E-FB8C-494D-B62F-56BD0EB1A1AD}">
      <dgm:prSet/>
      <dgm:spPr/>
      <dgm:t>
        <a:bodyPr/>
        <a:lstStyle/>
        <a:p>
          <a:endParaRPr lang="pt-BR"/>
        </a:p>
      </dgm:t>
    </dgm:pt>
    <dgm:pt modelId="{78EC2752-9898-4443-91CE-8F726C629EBB}">
      <dgm:prSet phldrT="[Texto]" custT="1"/>
      <dgm:spPr/>
      <dgm:t>
        <a:bodyPr/>
        <a:lstStyle/>
        <a:p>
          <a:r>
            <a:rPr lang="pt-BR" sz="2000" dirty="0"/>
            <a:t>O que fazer para que os Conselhos municipais não se restrinjam ao mero cumprimento de uma burocracia por parte do governo local?</a:t>
          </a:r>
        </a:p>
      </dgm:t>
    </dgm:pt>
    <dgm:pt modelId="{9FCD71D0-E9DB-4583-980D-91C1DF61FBB7}" type="sibTrans" cxnId="{07C78BCB-DFCF-473B-9967-5A0A46E529C2}">
      <dgm:prSet/>
      <dgm:spPr/>
      <dgm:t>
        <a:bodyPr/>
        <a:lstStyle/>
        <a:p>
          <a:endParaRPr lang="pt-BR"/>
        </a:p>
      </dgm:t>
    </dgm:pt>
    <dgm:pt modelId="{83613EE6-D284-44BD-A9C6-0D1D5CE0360C}" type="parTrans" cxnId="{07C78BCB-DFCF-473B-9967-5A0A46E529C2}">
      <dgm:prSet/>
      <dgm:spPr/>
      <dgm:t>
        <a:bodyPr/>
        <a:lstStyle/>
        <a:p>
          <a:endParaRPr lang="pt-BR"/>
        </a:p>
      </dgm:t>
    </dgm:pt>
    <dgm:pt modelId="{6EDF94CA-D068-4852-834F-05584737212A}">
      <dgm:prSet phldrT="[Texto]" custT="1"/>
      <dgm:spPr/>
      <dgm:t>
        <a:bodyPr/>
        <a:lstStyle/>
        <a:p>
          <a:r>
            <a:rPr lang="pt-BR" sz="2000" dirty="0"/>
            <a:t>Como integrar o CONCIDADE com outros conselhos setoriais vinculados a política urbana?</a:t>
          </a:r>
        </a:p>
      </dgm:t>
    </dgm:pt>
    <dgm:pt modelId="{5559909D-4883-43A2-94E6-13C9EAC8F014}" type="sibTrans" cxnId="{BFA06183-0453-497E-BC2C-D1CACDD37F7D}">
      <dgm:prSet/>
      <dgm:spPr/>
      <dgm:t>
        <a:bodyPr/>
        <a:lstStyle/>
        <a:p>
          <a:endParaRPr lang="pt-BR"/>
        </a:p>
      </dgm:t>
    </dgm:pt>
    <dgm:pt modelId="{2E7087E5-0F71-47A3-A662-DBA0E299BE8D}" type="parTrans" cxnId="{BFA06183-0453-497E-BC2C-D1CACDD37F7D}">
      <dgm:prSet/>
      <dgm:spPr/>
      <dgm:t>
        <a:bodyPr/>
        <a:lstStyle/>
        <a:p>
          <a:endParaRPr lang="pt-BR"/>
        </a:p>
      </dgm:t>
    </dgm:pt>
    <dgm:pt modelId="{E0DE1CBB-4FF7-4B3F-81EE-DB6B135A27D9}" type="pres">
      <dgm:prSet presAssocID="{0474D15A-0331-4E3E-9BF3-A54F7927A16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1FEB5476-0913-42D5-BC66-7D5DCF9233B8}" type="pres">
      <dgm:prSet presAssocID="{58F2C3D8-0AFB-4918-AE65-C7CF704C593E}" presName="singleCycle" presStyleCnt="0"/>
      <dgm:spPr/>
    </dgm:pt>
    <dgm:pt modelId="{74B1BC4E-D9C2-4A7E-A4C8-9EC0B9B82A10}" type="pres">
      <dgm:prSet presAssocID="{58F2C3D8-0AFB-4918-AE65-C7CF704C593E}" presName="singleCenter" presStyleLbl="node1" presStyleIdx="0" presStyleCnt="5">
        <dgm:presLayoutVars>
          <dgm:chMax val="7"/>
          <dgm:chPref val="7"/>
        </dgm:presLayoutVars>
      </dgm:prSet>
      <dgm:spPr/>
    </dgm:pt>
    <dgm:pt modelId="{01C31706-E180-44EC-B983-841C0484B122}" type="pres">
      <dgm:prSet presAssocID="{2E7087E5-0F71-47A3-A662-DBA0E299BE8D}" presName="Name56" presStyleLbl="parChTrans1D2" presStyleIdx="0" presStyleCnt="4"/>
      <dgm:spPr/>
    </dgm:pt>
    <dgm:pt modelId="{E243CE76-339F-4DDE-91AB-62EDEE820318}" type="pres">
      <dgm:prSet presAssocID="{6EDF94CA-D068-4852-834F-05584737212A}" presName="text0" presStyleLbl="node1" presStyleIdx="1" presStyleCnt="5" custScaleX="469350">
        <dgm:presLayoutVars>
          <dgm:bulletEnabled val="1"/>
        </dgm:presLayoutVars>
      </dgm:prSet>
      <dgm:spPr/>
    </dgm:pt>
    <dgm:pt modelId="{F71F6056-F1D3-4660-9B28-629E04A200FF}" type="pres">
      <dgm:prSet presAssocID="{83613EE6-D284-44BD-A9C6-0D1D5CE0360C}" presName="Name56" presStyleLbl="parChTrans1D2" presStyleIdx="1" presStyleCnt="4"/>
      <dgm:spPr/>
    </dgm:pt>
    <dgm:pt modelId="{F6F55934-525C-4D1C-8F7F-34CEF257DD27}" type="pres">
      <dgm:prSet presAssocID="{78EC2752-9898-4443-91CE-8F726C629EBB}" presName="text0" presStyleLbl="node1" presStyleIdx="2" presStyleCnt="5" custScaleX="208045" custScaleY="302648" custRadScaleRad="126419" custRadScaleInc="27008">
        <dgm:presLayoutVars>
          <dgm:bulletEnabled val="1"/>
        </dgm:presLayoutVars>
      </dgm:prSet>
      <dgm:spPr/>
    </dgm:pt>
    <dgm:pt modelId="{D1A54635-C800-4B93-A7DB-7AEF462AC3E1}" type="pres">
      <dgm:prSet presAssocID="{95C5FB54-B0D7-4B45-9E75-1ADA30C46B5F}" presName="Name56" presStyleLbl="parChTrans1D2" presStyleIdx="2" presStyleCnt="4"/>
      <dgm:spPr/>
    </dgm:pt>
    <dgm:pt modelId="{66F0A60F-95C9-4B27-867B-A9936019147E}" type="pres">
      <dgm:prSet presAssocID="{1651D4CB-E9B1-4F15-9B22-B8300AEF5D1D}" presName="text0" presStyleLbl="node1" presStyleIdx="3" presStyleCnt="5" custScaleX="469214" custScaleY="130961" custRadScaleRad="103798" custRadScaleInc="62393">
        <dgm:presLayoutVars>
          <dgm:bulletEnabled val="1"/>
        </dgm:presLayoutVars>
      </dgm:prSet>
      <dgm:spPr/>
    </dgm:pt>
    <dgm:pt modelId="{9F20E0E9-BCF7-4772-99FA-758013E3DC40}" type="pres">
      <dgm:prSet presAssocID="{BF7B07C5-D4CC-4914-9EBA-F024C339B974}" presName="Name56" presStyleLbl="parChTrans1D2" presStyleIdx="3" presStyleCnt="4"/>
      <dgm:spPr/>
    </dgm:pt>
    <dgm:pt modelId="{CA7356AC-DAE0-453B-A6BF-8529356B8600}" type="pres">
      <dgm:prSet presAssocID="{13928E02-DF9C-40CC-9576-80402B86A91C}" presName="text0" presStyleLbl="node1" presStyleIdx="4" presStyleCnt="5" custScaleX="240327" custScaleY="205215" custRadScaleRad="121665" custRadScaleInc="17974">
        <dgm:presLayoutVars>
          <dgm:bulletEnabled val="1"/>
        </dgm:presLayoutVars>
      </dgm:prSet>
      <dgm:spPr/>
    </dgm:pt>
  </dgm:ptLst>
  <dgm:cxnLst>
    <dgm:cxn modelId="{6165B5F2-55A3-44DF-936D-0FE0FCE091C7}" srcId="{58F2C3D8-0AFB-4918-AE65-C7CF704C593E}" destId="{1651D4CB-E9B1-4F15-9B22-B8300AEF5D1D}" srcOrd="2" destOrd="0" parTransId="{95C5FB54-B0D7-4B45-9E75-1ADA30C46B5F}" sibTransId="{589D3064-2241-4098-BF55-ABEAFE31E163}"/>
    <dgm:cxn modelId="{C143D6D1-0D2A-43D8-B8A5-5F75063FBF3A}" type="presOf" srcId="{6EDF94CA-D068-4852-834F-05584737212A}" destId="{E243CE76-339F-4DDE-91AB-62EDEE820318}" srcOrd="0" destOrd="0" presId="urn:microsoft.com/office/officeart/2008/layout/RadialCluster"/>
    <dgm:cxn modelId="{3132B5BD-15ED-4B4D-87E9-050EBE988A6F}" type="presOf" srcId="{1651D4CB-E9B1-4F15-9B22-B8300AEF5D1D}" destId="{66F0A60F-95C9-4B27-867B-A9936019147E}" srcOrd="0" destOrd="0" presId="urn:microsoft.com/office/officeart/2008/layout/RadialCluster"/>
    <dgm:cxn modelId="{FC9503FA-6463-4A06-97F4-FFBF1E440153}" type="presOf" srcId="{58F2C3D8-0AFB-4918-AE65-C7CF704C593E}" destId="{74B1BC4E-D9C2-4A7E-A4C8-9EC0B9B82A10}" srcOrd="0" destOrd="0" presId="urn:microsoft.com/office/officeart/2008/layout/RadialCluster"/>
    <dgm:cxn modelId="{7A383008-BE1B-4BFE-9FC6-8D09F61658B6}" type="presOf" srcId="{BF7B07C5-D4CC-4914-9EBA-F024C339B974}" destId="{9F20E0E9-BCF7-4772-99FA-758013E3DC40}" srcOrd="0" destOrd="0" presId="urn:microsoft.com/office/officeart/2008/layout/RadialCluster"/>
    <dgm:cxn modelId="{07C78BCB-DFCF-473B-9967-5A0A46E529C2}" srcId="{58F2C3D8-0AFB-4918-AE65-C7CF704C593E}" destId="{78EC2752-9898-4443-91CE-8F726C629EBB}" srcOrd="1" destOrd="0" parTransId="{83613EE6-D284-44BD-A9C6-0D1D5CE0360C}" sibTransId="{9FCD71D0-E9DB-4583-980D-91C1DF61FBB7}"/>
    <dgm:cxn modelId="{B38028BD-24A1-4506-982A-6920BD4F9031}" type="presOf" srcId="{13928E02-DF9C-40CC-9576-80402B86A91C}" destId="{CA7356AC-DAE0-453B-A6BF-8529356B8600}" srcOrd="0" destOrd="0" presId="urn:microsoft.com/office/officeart/2008/layout/RadialCluster"/>
    <dgm:cxn modelId="{BFA06183-0453-497E-BC2C-D1CACDD37F7D}" srcId="{58F2C3D8-0AFB-4918-AE65-C7CF704C593E}" destId="{6EDF94CA-D068-4852-834F-05584737212A}" srcOrd="0" destOrd="0" parTransId="{2E7087E5-0F71-47A3-A662-DBA0E299BE8D}" sibTransId="{5559909D-4883-43A2-94E6-13C9EAC8F014}"/>
    <dgm:cxn modelId="{E31AD55E-CBA9-42BD-9E37-1976283874DE}" type="presOf" srcId="{95C5FB54-B0D7-4B45-9E75-1ADA30C46B5F}" destId="{D1A54635-C800-4B93-A7DB-7AEF462AC3E1}" srcOrd="0" destOrd="0" presId="urn:microsoft.com/office/officeart/2008/layout/RadialCluster"/>
    <dgm:cxn modelId="{A91730F3-27D9-415D-93ED-EBA9CF71D233}" type="presOf" srcId="{78EC2752-9898-4443-91CE-8F726C629EBB}" destId="{F6F55934-525C-4D1C-8F7F-34CEF257DD27}" srcOrd="0" destOrd="0" presId="urn:microsoft.com/office/officeart/2008/layout/RadialCluster"/>
    <dgm:cxn modelId="{B201BD2E-FB8C-494D-B62F-56BD0EB1A1AD}" srcId="{58F2C3D8-0AFB-4918-AE65-C7CF704C593E}" destId="{13928E02-DF9C-40CC-9576-80402B86A91C}" srcOrd="3" destOrd="0" parTransId="{BF7B07C5-D4CC-4914-9EBA-F024C339B974}" sibTransId="{C6C5F553-C8A2-4E11-8DFF-CD88D4B37A32}"/>
    <dgm:cxn modelId="{D465129E-D137-4E54-A175-4835A687F077}" type="presOf" srcId="{83613EE6-D284-44BD-A9C6-0D1D5CE0360C}" destId="{F71F6056-F1D3-4660-9B28-629E04A200FF}" srcOrd="0" destOrd="0" presId="urn:microsoft.com/office/officeart/2008/layout/RadialCluster"/>
    <dgm:cxn modelId="{5DD2B87C-B593-4D37-9F1C-038609DF8CB0}" type="presOf" srcId="{0474D15A-0331-4E3E-9BF3-A54F7927A163}" destId="{E0DE1CBB-4FF7-4B3F-81EE-DB6B135A27D9}" srcOrd="0" destOrd="0" presId="urn:microsoft.com/office/officeart/2008/layout/RadialCluster"/>
    <dgm:cxn modelId="{E70AB952-F396-46AD-A7D7-9CAE86FDB002}" type="presOf" srcId="{2E7087E5-0F71-47A3-A662-DBA0E299BE8D}" destId="{01C31706-E180-44EC-B983-841C0484B122}" srcOrd="0" destOrd="0" presId="urn:microsoft.com/office/officeart/2008/layout/RadialCluster"/>
    <dgm:cxn modelId="{53EB1D5A-FC88-4E90-86A0-B7F82BCC12F1}" srcId="{0474D15A-0331-4E3E-9BF3-A54F7927A163}" destId="{58F2C3D8-0AFB-4918-AE65-C7CF704C593E}" srcOrd="0" destOrd="0" parTransId="{3CDD4759-F4B0-4682-BB43-E5C575DED2E5}" sibTransId="{E7FD8CF5-215F-46D9-B812-8A447FE3540D}"/>
    <dgm:cxn modelId="{955136F2-FC1B-4E40-9186-7D7C759AC03B}" type="presParOf" srcId="{E0DE1CBB-4FF7-4B3F-81EE-DB6B135A27D9}" destId="{1FEB5476-0913-42D5-BC66-7D5DCF9233B8}" srcOrd="0" destOrd="0" presId="urn:microsoft.com/office/officeart/2008/layout/RadialCluster"/>
    <dgm:cxn modelId="{E08C1427-C408-45B9-BAFF-958D496B9AA2}" type="presParOf" srcId="{1FEB5476-0913-42D5-BC66-7D5DCF9233B8}" destId="{74B1BC4E-D9C2-4A7E-A4C8-9EC0B9B82A10}" srcOrd="0" destOrd="0" presId="urn:microsoft.com/office/officeart/2008/layout/RadialCluster"/>
    <dgm:cxn modelId="{37FF5A10-9177-4D45-8CE7-522A350065C4}" type="presParOf" srcId="{1FEB5476-0913-42D5-BC66-7D5DCF9233B8}" destId="{01C31706-E180-44EC-B983-841C0484B122}" srcOrd="1" destOrd="0" presId="urn:microsoft.com/office/officeart/2008/layout/RadialCluster"/>
    <dgm:cxn modelId="{F2213AF6-0AF9-48D4-8B38-807EE6317403}" type="presParOf" srcId="{1FEB5476-0913-42D5-BC66-7D5DCF9233B8}" destId="{E243CE76-339F-4DDE-91AB-62EDEE820318}" srcOrd="2" destOrd="0" presId="urn:microsoft.com/office/officeart/2008/layout/RadialCluster"/>
    <dgm:cxn modelId="{391BC416-EA67-4FD5-B9A9-4FBE01CEF566}" type="presParOf" srcId="{1FEB5476-0913-42D5-BC66-7D5DCF9233B8}" destId="{F71F6056-F1D3-4660-9B28-629E04A200FF}" srcOrd="3" destOrd="0" presId="urn:microsoft.com/office/officeart/2008/layout/RadialCluster"/>
    <dgm:cxn modelId="{98CBB03C-91BE-4A1D-A42C-B8B241862A20}" type="presParOf" srcId="{1FEB5476-0913-42D5-BC66-7D5DCF9233B8}" destId="{F6F55934-525C-4D1C-8F7F-34CEF257DD27}" srcOrd="4" destOrd="0" presId="urn:microsoft.com/office/officeart/2008/layout/RadialCluster"/>
    <dgm:cxn modelId="{CEDCC12A-F7C1-4C02-8551-73C0DD6D7BA4}" type="presParOf" srcId="{1FEB5476-0913-42D5-BC66-7D5DCF9233B8}" destId="{D1A54635-C800-4B93-A7DB-7AEF462AC3E1}" srcOrd="5" destOrd="0" presId="urn:microsoft.com/office/officeart/2008/layout/RadialCluster"/>
    <dgm:cxn modelId="{B15A5F5A-4554-4576-8DF6-5FC9FEE8152F}" type="presParOf" srcId="{1FEB5476-0913-42D5-BC66-7D5DCF9233B8}" destId="{66F0A60F-95C9-4B27-867B-A9936019147E}" srcOrd="6" destOrd="0" presId="urn:microsoft.com/office/officeart/2008/layout/RadialCluster"/>
    <dgm:cxn modelId="{C32297BE-3989-415A-A3A6-1363C7D2E422}" type="presParOf" srcId="{1FEB5476-0913-42D5-BC66-7D5DCF9233B8}" destId="{9F20E0E9-BCF7-4772-99FA-758013E3DC40}" srcOrd="7" destOrd="0" presId="urn:microsoft.com/office/officeart/2008/layout/RadialCluster"/>
    <dgm:cxn modelId="{291CED8E-8469-44D1-BCBD-416A3167E353}" type="presParOf" srcId="{1FEB5476-0913-42D5-BC66-7D5DCF9233B8}" destId="{CA7356AC-DAE0-453B-A6BF-8529356B8600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6E134-57AD-41F7-9019-9465E8C9B131}">
      <dsp:nvSpPr>
        <dsp:cNvPr id="0" name=""/>
        <dsp:cNvSpPr/>
      </dsp:nvSpPr>
      <dsp:spPr>
        <a:xfrm>
          <a:off x="0" y="595970"/>
          <a:ext cx="7848872" cy="18549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>
              <a:latin typeface="Baskerville Old Face" pitchFamily="18" charset="0"/>
            </a:rPr>
            <a:t>Reforma Urbana</a:t>
          </a:r>
          <a:endParaRPr lang="pt-BR" sz="4000" kern="1200" dirty="0"/>
        </a:p>
      </dsp:txBody>
      <dsp:txXfrm>
        <a:off x="0" y="595970"/>
        <a:ext cx="2354661" cy="1854909"/>
      </dsp:txXfrm>
    </dsp:sp>
    <dsp:sp modelId="{D6C0FFAF-E3EF-4841-87E6-CE4062548879}">
      <dsp:nvSpPr>
        <dsp:cNvPr id="0" name=""/>
        <dsp:cNvSpPr/>
      </dsp:nvSpPr>
      <dsp:spPr>
        <a:xfrm>
          <a:off x="3863959" y="750546"/>
          <a:ext cx="2318636" cy="15457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>
              <a:latin typeface="Baskerville Old Face" pitchFamily="18" charset="0"/>
            </a:rPr>
            <a:t>Políticas Públicas</a:t>
          </a:r>
          <a:endParaRPr lang="pt-BR" sz="2800" kern="1200" dirty="0"/>
        </a:p>
      </dsp:txBody>
      <dsp:txXfrm>
        <a:off x="3909233" y="795820"/>
        <a:ext cx="2228088" cy="1455209"/>
      </dsp:txXfrm>
    </dsp:sp>
    <dsp:sp modelId="{2CEC4477-7919-4123-A849-921692D2120C}">
      <dsp:nvSpPr>
        <dsp:cNvPr id="0" name=""/>
        <dsp:cNvSpPr/>
      </dsp:nvSpPr>
      <dsp:spPr>
        <a:xfrm>
          <a:off x="3516164" y="2296304"/>
          <a:ext cx="1507113" cy="618303"/>
        </a:xfrm>
        <a:custGeom>
          <a:avLst/>
          <a:gdLst/>
          <a:ahLst/>
          <a:cxnLst/>
          <a:rect l="0" t="0" r="0" b="0"/>
          <a:pathLst>
            <a:path>
              <a:moveTo>
                <a:pt x="1507113" y="0"/>
              </a:moveTo>
              <a:lnTo>
                <a:pt x="1507113" y="309151"/>
              </a:lnTo>
              <a:lnTo>
                <a:pt x="0" y="309151"/>
              </a:lnTo>
              <a:lnTo>
                <a:pt x="0" y="6183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198EF2-CD1D-4B92-8F7F-6B707D9627A5}">
      <dsp:nvSpPr>
        <dsp:cNvPr id="0" name=""/>
        <dsp:cNvSpPr/>
      </dsp:nvSpPr>
      <dsp:spPr>
        <a:xfrm>
          <a:off x="2356846" y="2914607"/>
          <a:ext cx="2318636" cy="15457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>
              <a:latin typeface="Baskerville Old Face" pitchFamily="18" charset="0"/>
            </a:rPr>
            <a:t>política urbana</a:t>
          </a:r>
          <a:endParaRPr lang="pt-BR" sz="2800" kern="1200" dirty="0"/>
        </a:p>
      </dsp:txBody>
      <dsp:txXfrm>
        <a:off x="2402120" y="2959881"/>
        <a:ext cx="2228088" cy="1455209"/>
      </dsp:txXfrm>
    </dsp:sp>
    <dsp:sp modelId="{93685967-0310-4F56-B78F-3AACA77C5289}">
      <dsp:nvSpPr>
        <dsp:cNvPr id="0" name=""/>
        <dsp:cNvSpPr/>
      </dsp:nvSpPr>
      <dsp:spPr>
        <a:xfrm>
          <a:off x="5023278" y="2296304"/>
          <a:ext cx="1507113" cy="618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151"/>
              </a:lnTo>
              <a:lnTo>
                <a:pt x="1507113" y="309151"/>
              </a:lnTo>
              <a:lnTo>
                <a:pt x="1507113" y="6183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8E9F18-CCE4-4D46-AF03-127F4B4F26EC}">
      <dsp:nvSpPr>
        <dsp:cNvPr id="0" name=""/>
        <dsp:cNvSpPr/>
      </dsp:nvSpPr>
      <dsp:spPr>
        <a:xfrm>
          <a:off x="5371073" y="2914607"/>
          <a:ext cx="2318636" cy="15457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planejamento</a:t>
          </a:r>
        </a:p>
      </dsp:txBody>
      <dsp:txXfrm>
        <a:off x="5416347" y="2959881"/>
        <a:ext cx="2228088" cy="14552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E49FA-EA13-4618-AE69-D976ED4F41E3}">
      <dsp:nvSpPr>
        <dsp:cNvPr id="0" name=""/>
        <dsp:cNvSpPr/>
      </dsp:nvSpPr>
      <dsp:spPr>
        <a:xfrm rot="5400000">
          <a:off x="-274350" y="279708"/>
          <a:ext cx="1829000" cy="128030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200" kern="1200"/>
        </a:p>
      </dsp:txBody>
      <dsp:txXfrm rot="-5400000">
        <a:off x="0" y="645508"/>
        <a:ext cx="1280300" cy="548700"/>
      </dsp:txXfrm>
    </dsp:sp>
    <dsp:sp modelId="{21B84D8C-1D66-4D0B-85B7-612C8E38FA8E}">
      <dsp:nvSpPr>
        <dsp:cNvPr id="0" name=""/>
        <dsp:cNvSpPr/>
      </dsp:nvSpPr>
      <dsp:spPr>
        <a:xfrm rot="5400000">
          <a:off x="4114177" y="-2828518"/>
          <a:ext cx="1188850" cy="6856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Identificação do problema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Entender o que originou um problema público</a:t>
          </a:r>
        </a:p>
      </dsp:txBody>
      <dsp:txXfrm rot="-5400000">
        <a:off x="1280301" y="63393"/>
        <a:ext cx="6798568" cy="1072780"/>
      </dsp:txXfrm>
    </dsp:sp>
    <dsp:sp modelId="{53B02979-FA42-4069-B025-B3137E684414}">
      <dsp:nvSpPr>
        <dsp:cNvPr id="0" name=""/>
        <dsp:cNvSpPr/>
      </dsp:nvSpPr>
      <dsp:spPr>
        <a:xfrm rot="5400000">
          <a:off x="-274350" y="1999745"/>
          <a:ext cx="1829000" cy="12803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200" kern="1200"/>
        </a:p>
      </dsp:txBody>
      <dsp:txXfrm rot="-5400000">
        <a:off x="0" y="2365545"/>
        <a:ext cx="1280300" cy="548700"/>
      </dsp:txXfrm>
    </dsp:sp>
    <dsp:sp modelId="{1F7BA29E-E9CE-4450-85B4-3B3FFDB82FB2}">
      <dsp:nvSpPr>
        <dsp:cNvPr id="0" name=""/>
        <dsp:cNvSpPr/>
      </dsp:nvSpPr>
      <dsp:spPr>
        <a:xfrm rot="5400000">
          <a:off x="4034738" y="-1108481"/>
          <a:ext cx="1347727" cy="6856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Formação de uma Agenda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Buscar soluções e alternativas para o problema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Entender porque tais soluções ainda não foram implementadas</a:t>
          </a:r>
        </a:p>
      </dsp:txBody>
      <dsp:txXfrm rot="-5400000">
        <a:off x="1280301" y="1711747"/>
        <a:ext cx="6790812" cy="1216145"/>
      </dsp:txXfrm>
    </dsp:sp>
    <dsp:sp modelId="{EB66F843-6B56-41D7-A5F4-CF8D44842E1B}">
      <dsp:nvSpPr>
        <dsp:cNvPr id="0" name=""/>
        <dsp:cNvSpPr/>
      </dsp:nvSpPr>
      <dsp:spPr>
        <a:xfrm rot="5400000">
          <a:off x="-274350" y="3640343"/>
          <a:ext cx="1829000" cy="128030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200" kern="1200"/>
        </a:p>
      </dsp:txBody>
      <dsp:txXfrm rot="-5400000">
        <a:off x="0" y="4006143"/>
        <a:ext cx="1280300" cy="548700"/>
      </dsp:txXfrm>
    </dsp:sp>
    <dsp:sp modelId="{5C9E82A9-CE55-4134-BF17-28AC353163F7}">
      <dsp:nvSpPr>
        <dsp:cNvPr id="0" name=""/>
        <dsp:cNvSpPr/>
      </dsp:nvSpPr>
      <dsp:spPr>
        <a:xfrm rot="5400000">
          <a:off x="4114177" y="532116"/>
          <a:ext cx="1188850" cy="6856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Tomada de decisão (implementação)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Vislumbrar novas possibilidades que guiem a ação político-administrativa</a:t>
          </a:r>
        </a:p>
      </dsp:txBody>
      <dsp:txXfrm rot="-5400000">
        <a:off x="1280301" y="3424028"/>
        <a:ext cx="6798568" cy="10727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77031-F4E1-4E1F-A836-749461DC9A08}">
      <dsp:nvSpPr>
        <dsp:cNvPr id="0" name=""/>
        <dsp:cNvSpPr/>
      </dsp:nvSpPr>
      <dsp:spPr>
        <a:xfrm>
          <a:off x="3600751" y="2528168"/>
          <a:ext cx="719376" cy="1546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9688" y="0"/>
              </a:lnTo>
              <a:lnTo>
                <a:pt x="359688" y="1546660"/>
              </a:lnTo>
              <a:lnTo>
                <a:pt x="719376" y="154666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D9510-EC89-4DD6-8CF3-0C9657832C54}">
      <dsp:nvSpPr>
        <dsp:cNvPr id="0" name=""/>
        <dsp:cNvSpPr/>
      </dsp:nvSpPr>
      <dsp:spPr>
        <a:xfrm>
          <a:off x="3600751" y="2482448"/>
          <a:ext cx="7193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19376" y="4572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6CEA8-5746-4E56-B9F3-C32CBB118589}">
      <dsp:nvSpPr>
        <dsp:cNvPr id="0" name=""/>
        <dsp:cNvSpPr/>
      </dsp:nvSpPr>
      <dsp:spPr>
        <a:xfrm>
          <a:off x="3600751" y="981507"/>
          <a:ext cx="719376" cy="1546660"/>
        </a:xfrm>
        <a:custGeom>
          <a:avLst/>
          <a:gdLst/>
          <a:ahLst/>
          <a:cxnLst/>
          <a:rect l="0" t="0" r="0" b="0"/>
          <a:pathLst>
            <a:path>
              <a:moveTo>
                <a:pt x="0" y="1546660"/>
              </a:moveTo>
              <a:lnTo>
                <a:pt x="359688" y="1546660"/>
              </a:lnTo>
              <a:lnTo>
                <a:pt x="359688" y="0"/>
              </a:lnTo>
              <a:lnTo>
                <a:pt x="719376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F58B9-A3AD-4F83-9FB8-43BDEAE60941}">
      <dsp:nvSpPr>
        <dsp:cNvPr id="0" name=""/>
        <dsp:cNvSpPr/>
      </dsp:nvSpPr>
      <dsp:spPr>
        <a:xfrm>
          <a:off x="3867" y="1979643"/>
          <a:ext cx="3596883" cy="10970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3 regras básicas do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Estatuto da Cidade</a:t>
          </a:r>
        </a:p>
      </dsp:txBody>
      <dsp:txXfrm>
        <a:off x="3867" y="1979643"/>
        <a:ext cx="3596883" cy="1097049"/>
      </dsp:txXfrm>
    </dsp:sp>
    <dsp:sp modelId="{47E85BBE-8B11-484C-B914-C1E2AEF768FA}">
      <dsp:nvSpPr>
        <dsp:cNvPr id="0" name=""/>
        <dsp:cNvSpPr/>
      </dsp:nvSpPr>
      <dsp:spPr>
        <a:xfrm>
          <a:off x="4320128" y="432983"/>
          <a:ext cx="3596883" cy="10970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O interesse coletivo está acima do interesse individual</a:t>
          </a:r>
        </a:p>
      </dsp:txBody>
      <dsp:txXfrm>
        <a:off x="4320128" y="432983"/>
        <a:ext cx="3596883" cy="1097049"/>
      </dsp:txXfrm>
    </dsp:sp>
    <dsp:sp modelId="{BA30E65F-7B00-4553-A377-1DA3E491451F}">
      <dsp:nvSpPr>
        <dsp:cNvPr id="0" name=""/>
        <dsp:cNvSpPr/>
      </dsp:nvSpPr>
      <dsp:spPr>
        <a:xfrm>
          <a:off x="4320128" y="1979643"/>
          <a:ext cx="3596883" cy="10970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Cada um é responsável pela melhoria da cidade</a:t>
          </a:r>
        </a:p>
      </dsp:txBody>
      <dsp:txXfrm>
        <a:off x="4320128" y="1979643"/>
        <a:ext cx="3596883" cy="1097049"/>
      </dsp:txXfrm>
    </dsp:sp>
    <dsp:sp modelId="{8E3F8F77-3508-4EA3-BEA5-50F2098F0EEE}">
      <dsp:nvSpPr>
        <dsp:cNvPr id="0" name=""/>
        <dsp:cNvSpPr/>
      </dsp:nvSpPr>
      <dsp:spPr>
        <a:xfrm>
          <a:off x="4320128" y="3526303"/>
          <a:ext cx="3596883" cy="109704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Vale o que está escrito no Plano Diretor</a:t>
          </a:r>
        </a:p>
      </dsp:txBody>
      <dsp:txXfrm>
        <a:off x="4320128" y="3526303"/>
        <a:ext cx="3596883" cy="10970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49A25-D325-4A7A-9081-2EFB92A9030E}">
      <dsp:nvSpPr>
        <dsp:cNvPr id="0" name=""/>
        <dsp:cNvSpPr/>
      </dsp:nvSpPr>
      <dsp:spPr>
        <a:xfrm>
          <a:off x="1047338" y="2421"/>
          <a:ext cx="2328621" cy="186289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DD02F-95D2-423E-A451-4D9DB4937B82}">
      <dsp:nvSpPr>
        <dsp:cNvPr id="0" name=""/>
        <dsp:cNvSpPr/>
      </dsp:nvSpPr>
      <dsp:spPr>
        <a:xfrm>
          <a:off x="994321" y="1679029"/>
          <a:ext cx="2597659" cy="65201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latin typeface="Baskerville Old Face" pitchFamily="18" charset="0"/>
            </a:rPr>
            <a:t>Controle Social</a:t>
          </a:r>
          <a:endParaRPr lang="pt-BR" sz="2000" kern="1200" dirty="0"/>
        </a:p>
      </dsp:txBody>
      <dsp:txXfrm>
        <a:off x="994321" y="1679029"/>
        <a:ext cx="2597659" cy="652014"/>
      </dsp:txXfrm>
    </dsp:sp>
    <dsp:sp modelId="{C05060F8-5C9B-43F6-BB84-20DFABF902C7}">
      <dsp:nvSpPr>
        <dsp:cNvPr id="0" name=""/>
        <dsp:cNvSpPr/>
      </dsp:nvSpPr>
      <dsp:spPr>
        <a:xfrm>
          <a:off x="3877859" y="2421"/>
          <a:ext cx="2328621" cy="1862897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0A4C0E-4CC1-42C6-A3D2-81079AAE814F}">
      <dsp:nvSpPr>
        <dsp:cNvPr id="0" name=""/>
        <dsp:cNvSpPr/>
      </dsp:nvSpPr>
      <dsp:spPr>
        <a:xfrm>
          <a:off x="3824843" y="1679029"/>
          <a:ext cx="2597659" cy="65201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latin typeface="Baskerville Old Face" pitchFamily="18" charset="0"/>
            </a:rPr>
            <a:t>Controle Institucional</a:t>
          </a:r>
          <a:endParaRPr lang="pt-BR" sz="2000" kern="1200" dirty="0"/>
        </a:p>
      </dsp:txBody>
      <dsp:txXfrm>
        <a:off x="3824843" y="1679029"/>
        <a:ext cx="2597659" cy="652014"/>
      </dsp:txXfrm>
    </dsp:sp>
    <dsp:sp modelId="{5FD02D1F-5199-4F41-8724-4939BFFA6AB3}">
      <dsp:nvSpPr>
        <dsp:cNvPr id="0" name=""/>
        <dsp:cNvSpPr/>
      </dsp:nvSpPr>
      <dsp:spPr>
        <a:xfrm>
          <a:off x="2627849" y="2563906"/>
          <a:ext cx="1998120" cy="1475452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E9BACF-DB41-4EA0-AED0-09B3ED93F9F5}">
      <dsp:nvSpPr>
        <dsp:cNvPr id="0" name=""/>
        <dsp:cNvSpPr/>
      </dsp:nvSpPr>
      <dsp:spPr>
        <a:xfrm>
          <a:off x="2318113" y="3835698"/>
          <a:ext cx="2780596" cy="1074199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Fiscalização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Monitoramento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Controle</a:t>
          </a:r>
        </a:p>
      </dsp:txBody>
      <dsp:txXfrm>
        <a:off x="2318113" y="3835698"/>
        <a:ext cx="2780596" cy="10741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1BC4E-D9C2-4A7E-A4C8-9EC0B9B82A10}">
      <dsp:nvSpPr>
        <dsp:cNvPr id="0" name=""/>
        <dsp:cNvSpPr/>
      </dsp:nvSpPr>
      <dsp:spPr>
        <a:xfrm>
          <a:off x="3019766" y="1773689"/>
          <a:ext cx="1544297" cy="15442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Controle Social</a:t>
          </a:r>
        </a:p>
      </dsp:txBody>
      <dsp:txXfrm>
        <a:off x="3095152" y="1849075"/>
        <a:ext cx="1393525" cy="1393525"/>
      </dsp:txXfrm>
    </dsp:sp>
    <dsp:sp modelId="{01C31706-E180-44EC-B983-841C0484B122}">
      <dsp:nvSpPr>
        <dsp:cNvPr id="0" name=""/>
        <dsp:cNvSpPr/>
      </dsp:nvSpPr>
      <dsp:spPr>
        <a:xfrm rot="16200000">
          <a:off x="3460732" y="1442506"/>
          <a:ext cx="6623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6236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3CE76-339F-4DDE-91AB-62EDEE820318}">
      <dsp:nvSpPr>
        <dsp:cNvPr id="0" name=""/>
        <dsp:cNvSpPr/>
      </dsp:nvSpPr>
      <dsp:spPr>
        <a:xfrm>
          <a:off x="1224136" y="-131740"/>
          <a:ext cx="5135559" cy="12430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os mecanismos hoje existentes têm possibilitado a efetiva </a:t>
          </a:r>
          <a:r>
            <a:rPr lang="pt-BR" sz="2000" u="sng" kern="1200" dirty="0"/>
            <a:t>participação da sociedade</a:t>
          </a:r>
          <a:r>
            <a:rPr lang="pt-BR" sz="2000" kern="1200" dirty="0"/>
            <a:t> no acompanhamento e controle da gestão pública?</a:t>
          </a:r>
        </a:p>
      </dsp:txBody>
      <dsp:txXfrm>
        <a:off x="1284817" y="-71059"/>
        <a:ext cx="5014197" cy="1121701"/>
      </dsp:txXfrm>
    </dsp:sp>
    <dsp:sp modelId="{F71F6056-F1D3-4660-9B28-629E04A200FF}">
      <dsp:nvSpPr>
        <dsp:cNvPr id="0" name=""/>
        <dsp:cNvSpPr/>
      </dsp:nvSpPr>
      <dsp:spPr>
        <a:xfrm rot="21459654">
          <a:off x="4563805" y="2501625"/>
          <a:ext cx="62102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2102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55934-525C-4D1C-8F7F-34CEF257DD27}">
      <dsp:nvSpPr>
        <dsp:cNvPr id="0" name=""/>
        <dsp:cNvSpPr/>
      </dsp:nvSpPr>
      <dsp:spPr>
        <a:xfrm>
          <a:off x="5184576" y="1311325"/>
          <a:ext cx="2152598" cy="2267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Como preparar e engajar os cidadãos para participarem como um fiscal da gestão pública?</a:t>
          </a:r>
        </a:p>
      </dsp:txBody>
      <dsp:txXfrm>
        <a:off x="5289657" y="1416406"/>
        <a:ext cx="1942436" cy="2057162"/>
      </dsp:txXfrm>
    </dsp:sp>
    <dsp:sp modelId="{D1A54635-C800-4B93-A7DB-7AEF462AC3E1}">
      <dsp:nvSpPr>
        <dsp:cNvPr id="0" name=""/>
        <dsp:cNvSpPr/>
      </dsp:nvSpPr>
      <dsp:spPr>
        <a:xfrm rot="5400000">
          <a:off x="3488723" y="3621180"/>
          <a:ext cx="6063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638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F0A60F-95C9-4B27-867B-A9936019147E}">
      <dsp:nvSpPr>
        <dsp:cNvPr id="0" name=""/>
        <dsp:cNvSpPr/>
      </dsp:nvSpPr>
      <dsp:spPr>
        <a:xfrm>
          <a:off x="1319135" y="3924372"/>
          <a:ext cx="4945560" cy="13550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Como aprimorar o funcionamento desses mecanismos e potencializar os seus resultados? Que outros mecanismos podem ser desenvolvidos?</a:t>
          </a:r>
        </a:p>
      </dsp:txBody>
      <dsp:txXfrm>
        <a:off x="1385282" y="3990519"/>
        <a:ext cx="4813266" cy="1222732"/>
      </dsp:txXfrm>
    </dsp:sp>
    <dsp:sp modelId="{9F20E0E9-BCF7-4772-99FA-758013E3DC40}">
      <dsp:nvSpPr>
        <dsp:cNvPr id="0" name=""/>
        <dsp:cNvSpPr/>
      </dsp:nvSpPr>
      <dsp:spPr>
        <a:xfrm rot="10677690">
          <a:off x="2486449" y="2582810"/>
          <a:ext cx="5334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348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7356AC-DAE0-453B-A6BF-8529356B8600}">
      <dsp:nvSpPr>
        <dsp:cNvPr id="0" name=""/>
        <dsp:cNvSpPr/>
      </dsp:nvSpPr>
      <dsp:spPr>
        <a:xfrm>
          <a:off x="4" y="1311324"/>
          <a:ext cx="2486614" cy="26504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Que medidas devem ser tomadas pelos governos, pelo Estado e pela sociedade neste processo?</a:t>
          </a:r>
        </a:p>
      </dsp:txBody>
      <dsp:txXfrm>
        <a:off x="121390" y="1432710"/>
        <a:ext cx="2243842" cy="24076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1BC4E-D9C2-4A7E-A4C8-9EC0B9B82A10}">
      <dsp:nvSpPr>
        <dsp:cNvPr id="0" name=""/>
        <dsp:cNvSpPr/>
      </dsp:nvSpPr>
      <dsp:spPr>
        <a:xfrm>
          <a:off x="3019766" y="1721593"/>
          <a:ext cx="1544297" cy="15442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Controle Social</a:t>
          </a:r>
        </a:p>
      </dsp:txBody>
      <dsp:txXfrm>
        <a:off x="3095152" y="1796979"/>
        <a:ext cx="1393525" cy="1393525"/>
      </dsp:txXfrm>
    </dsp:sp>
    <dsp:sp modelId="{01C31706-E180-44EC-B983-841C0484B122}">
      <dsp:nvSpPr>
        <dsp:cNvPr id="0" name=""/>
        <dsp:cNvSpPr/>
      </dsp:nvSpPr>
      <dsp:spPr>
        <a:xfrm rot="16200000">
          <a:off x="3408636" y="1338314"/>
          <a:ext cx="7665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6655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3CE76-339F-4DDE-91AB-62EDEE820318}">
      <dsp:nvSpPr>
        <dsp:cNvPr id="0" name=""/>
        <dsp:cNvSpPr/>
      </dsp:nvSpPr>
      <dsp:spPr>
        <a:xfrm>
          <a:off x="1363781" y="-79644"/>
          <a:ext cx="4856268" cy="10346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Como integrar o CONCIDADE com outros conselhos setoriais vinculados a política urbana?</a:t>
          </a:r>
        </a:p>
      </dsp:txBody>
      <dsp:txXfrm>
        <a:off x="1414290" y="-29135"/>
        <a:ext cx="4755250" cy="933661"/>
      </dsp:txXfrm>
    </dsp:sp>
    <dsp:sp modelId="{F71F6056-F1D3-4660-9B28-629E04A200FF}">
      <dsp:nvSpPr>
        <dsp:cNvPr id="0" name=""/>
        <dsp:cNvSpPr/>
      </dsp:nvSpPr>
      <dsp:spPr>
        <a:xfrm rot="729216">
          <a:off x="4556125" y="2734604"/>
          <a:ext cx="7084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840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55934-525C-4D1C-8F7F-34CEF257DD27}">
      <dsp:nvSpPr>
        <dsp:cNvPr id="0" name=""/>
        <dsp:cNvSpPr/>
      </dsp:nvSpPr>
      <dsp:spPr>
        <a:xfrm>
          <a:off x="5256593" y="1475249"/>
          <a:ext cx="2152598" cy="31314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O que fazer para que os Conselhos municipais não se restrinjam ao mero cumprimento de uma burocracia por parte do governo local?</a:t>
          </a:r>
        </a:p>
      </dsp:txBody>
      <dsp:txXfrm>
        <a:off x="5361674" y="1580330"/>
        <a:ext cx="1942436" cy="2921274"/>
      </dsp:txXfrm>
    </dsp:sp>
    <dsp:sp modelId="{D1A54635-C800-4B93-A7DB-7AEF462AC3E1}">
      <dsp:nvSpPr>
        <dsp:cNvPr id="0" name=""/>
        <dsp:cNvSpPr/>
      </dsp:nvSpPr>
      <dsp:spPr>
        <a:xfrm rot="7084611">
          <a:off x="3018894" y="3482552"/>
          <a:ext cx="49111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9111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F0A60F-95C9-4B27-867B-A9936019147E}">
      <dsp:nvSpPr>
        <dsp:cNvPr id="0" name=""/>
        <dsp:cNvSpPr/>
      </dsp:nvSpPr>
      <dsp:spPr>
        <a:xfrm>
          <a:off x="360042" y="3699214"/>
          <a:ext cx="4854860" cy="13550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Deve ser assegurado o processo participativo e democrático aplicando os instrumentos de mobilização e participação social</a:t>
          </a:r>
        </a:p>
      </dsp:txBody>
      <dsp:txXfrm>
        <a:off x="426189" y="3765361"/>
        <a:ext cx="4722566" cy="1222732"/>
      </dsp:txXfrm>
    </dsp:sp>
    <dsp:sp modelId="{9F20E0E9-BCF7-4772-99FA-758013E3DC40}">
      <dsp:nvSpPr>
        <dsp:cNvPr id="0" name=""/>
        <dsp:cNvSpPr/>
      </dsp:nvSpPr>
      <dsp:spPr>
        <a:xfrm rot="11285298">
          <a:off x="2556299" y="2351242"/>
          <a:ext cx="4657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578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7356AC-DAE0-453B-A6BF-8529356B8600}">
      <dsp:nvSpPr>
        <dsp:cNvPr id="0" name=""/>
        <dsp:cNvSpPr/>
      </dsp:nvSpPr>
      <dsp:spPr>
        <a:xfrm>
          <a:off x="72002" y="1080126"/>
          <a:ext cx="2486614" cy="21233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apontar prioridades para a política de desenvolvimento urbano local e regional no período 2014-2016</a:t>
          </a:r>
        </a:p>
      </dsp:txBody>
      <dsp:txXfrm>
        <a:off x="175654" y="1183778"/>
        <a:ext cx="2279310" cy="19160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314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2400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8423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039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5693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9884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1652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44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0194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473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882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830E3-58DA-416C-AE51-60DE62AB4766}" type="datetimeFigureOut">
              <a:rPr lang="pt-BR" smtClean="0"/>
              <a:t>17/10/2016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5F3EB-3759-4B47-A848-1AA855B1DF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55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file:///C:\Users\Alexsandro\Documents\E-books\Ci&#234;ncias%20Pol&#237;ticas\CGU\Cartilha%20Olho%20Vivo%20no%20Dinheiro%20P&#250;blico_ControleSocial.pdf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821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504" y="4894128"/>
            <a:ext cx="12241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/>
              <a:t>questões que merecem ser discutidas</a:t>
            </a: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59373739"/>
              </p:ext>
            </p:extLst>
          </p:nvPr>
        </p:nvGraphicFramePr>
        <p:xfrm>
          <a:off x="1187624" y="1449693"/>
          <a:ext cx="7416824" cy="5147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76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B1BC4E-D9C2-4A7E-A4C8-9EC0B9B82A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74B1BC4E-D9C2-4A7E-A4C8-9EC0B9B82A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1C31706-E180-44EC-B983-841C0484B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01C31706-E180-44EC-B983-841C0484B1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43CE76-339F-4DDE-91AB-62EDEE820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E243CE76-339F-4DDE-91AB-62EDEE820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71F6056-F1D3-4660-9B28-629E04A200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F71F6056-F1D3-4660-9B28-629E04A200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6F55934-525C-4D1C-8F7F-34CEF257DD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F6F55934-525C-4D1C-8F7F-34CEF257DD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A54635-C800-4B93-A7DB-7AEF462AC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D1A54635-C800-4B93-A7DB-7AEF462AC3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6F0A60F-95C9-4B27-867B-A99360191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66F0A60F-95C9-4B27-867B-A993601914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F20E0E9-BCF7-4772-99FA-758013E3D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9F20E0E9-BCF7-4772-99FA-758013E3DC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7356AC-DAE0-453B-A6BF-8529356B8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CA7356AC-DAE0-453B-A6BF-8529356B8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9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504" y="4894128"/>
            <a:ext cx="12241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/>
              <a:t>questões que merecem ser discutidas</a:t>
            </a: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55111029"/>
              </p:ext>
            </p:extLst>
          </p:nvPr>
        </p:nvGraphicFramePr>
        <p:xfrm>
          <a:off x="1187624" y="1449693"/>
          <a:ext cx="7416824" cy="5147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16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1C31706-E180-44EC-B983-841C0484B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01C31706-E180-44EC-B983-841C0484B1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43CE76-339F-4DDE-91AB-62EDEE820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graphicEl>
                                              <a:dgm id="{E243CE76-339F-4DDE-91AB-62EDEE820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71F6056-F1D3-4660-9B28-629E04A200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F71F6056-F1D3-4660-9B28-629E04A200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6F55934-525C-4D1C-8F7F-34CEF257DD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>
                                            <p:graphicEl>
                                              <a:dgm id="{F6F55934-525C-4D1C-8F7F-34CEF257DD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A54635-C800-4B93-A7DB-7AEF462AC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D1A54635-C800-4B93-A7DB-7AEF462AC3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6F0A60F-95C9-4B27-867B-A99360191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66F0A60F-95C9-4B27-867B-A993601914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F20E0E9-BCF7-4772-99FA-758013E3D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9F20E0E9-BCF7-4772-99FA-758013E3DC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7356AC-DAE0-453B-A6BF-8529356B8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dgm id="{CA7356AC-DAE0-453B-A6BF-8529356B8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131840" y="1916832"/>
            <a:ext cx="2874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>
                <a:latin typeface="Comic Sans MS" panose="030F0702030302020204" pitchFamily="66" charset="0"/>
              </a:rPr>
              <a:t>ANEXOS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979712" y="2924944"/>
            <a:ext cx="55130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</a:rPr>
              <a:t>FOTOS DA CONFERÊNCIA</a:t>
            </a:r>
          </a:p>
        </p:txBody>
      </p:sp>
    </p:spTree>
    <p:extLst>
      <p:ext uri="{BB962C8B-B14F-4D97-AF65-F5344CB8AC3E}">
        <p14:creationId xmlns:p14="http://schemas.microsoft.com/office/powerpoint/2010/main" val="300442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99992" cy="364502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644008" cy="364502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4"/>
            <a:ext cx="4499992" cy="321297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645024"/>
            <a:ext cx="4644008" cy="3212976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78860" y="29627"/>
            <a:ext cx="3921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Foto 1: público presente na Conferência</a:t>
            </a:r>
          </a:p>
        </p:txBody>
      </p:sp>
      <p:sp>
        <p:nvSpPr>
          <p:cNvPr id="7" name="Retângulo 6"/>
          <p:cNvSpPr/>
          <p:nvPr/>
        </p:nvSpPr>
        <p:spPr>
          <a:xfrm>
            <a:off x="4873129" y="3140968"/>
            <a:ext cx="3897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Foto 2: discussão nos Grupos Temáticos</a:t>
            </a:r>
          </a:p>
        </p:txBody>
      </p:sp>
      <p:sp>
        <p:nvSpPr>
          <p:cNvPr id="8" name="Retângulo 7"/>
          <p:cNvSpPr/>
          <p:nvPr/>
        </p:nvSpPr>
        <p:spPr>
          <a:xfrm>
            <a:off x="578860" y="3718346"/>
            <a:ext cx="204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Foto 3: palestrantes</a:t>
            </a:r>
          </a:p>
        </p:txBody>
      </p:sp>
      <p:sp>
        <p:nvSpPr>
          <p:cNvPr id="9" name="Retângulo 8"/>
          <p:cNvSpPr/>
          <p:nvPr/>
        </p:nvSpPr>
        <p:spPr>
          <a:xfrm>
            <a:off x="4572000" y="37890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/>
              <a:t>Foto 4: Escolha dos Delegados para a Conferência Estadual e Encerramento</a:t>
            </a:r>
          </a:p>
        </p:txBody>
      </p:sp>
    </p:spTree>
    <p:extLst>
      <p:ext uri="{BB962C8B-B14F-4D97-AF65-F5344CB8AC3E}">
        <p14:creationId xmlns:p14="http://schemas.microsoft.com/office/powerpoint/2010/main" val="197595659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57" y="1124744"/>
            <a:ext cx="8652132" cy="529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6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1520" y="1844824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dirty="0">
                <a:latin typeface="Comic Sans MS" panose="030F0702030302020204" pitchFamily="66" charset="0"/>
              </a:rPr>
              <a:t>Há muitos anos, as cidades brasileiras vêm sendo produzidas sem um ordenamento que pudesse assegurar qualidade de vida para os cidadãos e sustentabilidade para o crescimento futuro, de onde resulta a necessidade de uma Reforma Urbana</a:t>
            </a:r>
          </a:p>
        </p:txBody>
      </p:sp>
    </p:spTree>
    <p:extLst>
      <p:ext uri="{BB962C8B-B14F-4D97-AF65-F5344CB8AC3E}">
        <p14:creationId xmlns:p14="http://schemas.microsoft.com/office/powerpoint/2010/main" val="188593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384308186"/>
              </p:ext>
            </p:extLst>
          </p:nvPr>
        </p:nvGraphicFramePr>
        <p:xfrm>
          <a:off x="683568" y="1397000"/>
          <a:ext cx="7848872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ângulo 5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3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613608405"/>
              </p:ext>
            </p:extLst>
          </p:nvPr>
        </p:nvGraphicFramePr>
        <p:xfrm>
          <a:off x="611560" y="1397000"/>
          <a:ext cx="8136904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60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0E49FA-EA13-4618-AE69-D976ED4F4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490E49FA-EA13-4618-AE69-D976ED4F41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1B84D8C-1D66-4D0B-85B7-612C8E38F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21B84D8C-1D66-4D0B-85B7-612C8E38F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B02979-FA42-4069-B025-B3137E684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53B02979-FA42-4069-B025-B3137E684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7BA29E-E9CE-4450-85B4-3B3FFDB82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dgm id="{1F7BA29E-E9CE-4450-85B4-3B3FFDB82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B66F843-6B56-41D7-A5F4-CF8D44842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dgm id="{EB66F843-6B56-41D7-A5F4-CF8D44842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9E82A9-CE55-4134-BF17-28AC353163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dgm id="{5C9E82A9-CE55-4134-BF17-28AC353163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030" y="980728"/>
            <a:ext cx="3714474" cy="5760641"/>
          </a:xfrm>
          <a:prstGeom prst="rect">
            <a:avLst/>
          </a:prstGeom>
          <a:scene3d>
            <a:camera prst="isometricOffAxis2Left"/>
            <a:lightRig rig="threePt" dir="t"/>
          </a:scene3d>
          <a:sp3d>
            <a:bevelT w="165100" prst="coolSlant"/>
          </a:sp3d>
        </p:spPr>
      </p:pic>
      <p:sp>
        <p:nvSpPr>
          <p:cNvPr id="12" name="Retângulo 11"/>
          <p:cNvSpPr/>
          <p:nvPr/>
        </p:nvSpPr>
        <p:spPr>
          <a:xfrm>
            <a:off x="755576" y="3290208"/>
            <a:ext cx="3492388" cy="4988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6723856" y="2858160"/>
            <a:ext cx="1088504" cy="4988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755576" y="2786152"/>
            <a:ext cx="2736304" cy="4988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4427984" y="2354104"/>
            <a:ext cx="3096344" cy="4988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683568" y="2406367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dirty="0">
                <a:latin typeface="Baskerville Old Face" pitchFamily="18" charset="0"/>
              </a:rPr>
              <a:t>O SNDU deve tratar da Participação Popular e Controle Social essenciais no Estado Democrático de Direito e do papel de cada ente federativo no financiamento das políticas e programas, na integração das políticas urbanas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77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2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693539926"/>
              </p:ext>
            </p:extLst>
          </p:nvPr>
        </p:nvGraphicFramePr>
        <p:xfrm>
          <a:off x="539552" y="1397000"/>
          <a:ext cx="792088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09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9F58B9-A3AD-4F83-9FB8-43BDEAE609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A09F58B9-A3AD-4F83-9FB8-43BDEAE609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06CEA8-5746-4E56-B9F3-C32CBB118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8D06CEA8-5746-4E56-B9F3-C32CBB1185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E85BBE-8B11-484C-B914-C1E2AEF768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dgm id="{47E85BBE-8B11-484C-B914-C1E2AEF768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5BD9510-EC89-4DD6-8CF3-0C9657832C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55BD9510-EC89-4DD6-8CF3-0C9657832C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A30E65F-7B00-4553-A377-1DA3E49145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graphicEl>
                                              <a:dgm id="{BA30E65F-7B00-4553-A377-1DA3E49145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6F77031-F4E1-4E1F-A836-749461DC9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36F77031-F4E1-4E1F-A836-749461DC9A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E3F8F77-3508-4EA3-BEA5-50F2098F0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8E3F8F77-3508-4EA3-BEA5-50F2098F0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133803736"/>
              </p:ext>
            </p:extLst>
          </p:nvPr>
        </p:nvGraphicFramePr>
        <p:xfrm>
          <a:off x="1043608" y="1412776"/>
          <a:ext cx="7416824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54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049A25-D325-4A7A-9081-2EFB92A90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26049A25-D325-4A7A-9081-2EFB92A90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5DD02F-95D2-423E-A451-4D9DB4937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CF5DD02F-95D2-423E-A451-4D9DB4937B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5060F8-5C9B-43F6-BB84-20DFABF90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>
                                            <p:graphicEl>
                                              <a:dgm id="{C05060F8-5C9B-43F6-BB84-20DFABF902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0A4C0E-4CC1-42C6-A3D2-81079AAE8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">
                                            <p:graphicEl>
                                              <a:dgm id="{8B0A4C0E-4CC1-42C6-A3D2-81079AAE81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FD02D1F-5199-4F41-8724-4939BFFA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">
                                            <p:graphicEl>
                                              <a:dgm id="{5FD02D1F-5199-4F41-8724-4939BFFA6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E9BACF-DB41-4EA0-AED0-09B3ED93F9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B7E9BACF-DB41-4EA0-AED0-09B3ED93F9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rgaminho vertical 7"/>
          <p:cNvSpPr/>
          <p:nvPr/>
        </p:nvSpPr>
        <p:spPr>
          <a:xfrm>
            <a:off x="4788024" y="1124744"/>
            <a:ext cx="3672408" cy="547260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dirty="0"/>
              <a:t>Finalidade: fiscalizar, assessorar, estudar, propor e aprovar diretrizes para o desenvolvimento urbano e regional com </a:t>
            </a:r>
            <a:r>
              <a:rPr lang="pt-BR" sz="2000" dirty="0">
                <a:solidFill>
                  <a:srgbClr val="FF0000"/>
                </a:solidFill>
              </a:rPr>
              <a:t>participação social</a:t>
            </a:r>
            <a:r>
              <a:rPr lang="pt-BR" sz="2000" dirty="0"/>
              <a:t> e integração das políticas fundiária, de planejamento territorial e de habitação, saneamento ambiental, trânsito, transporte e mobilidade urbana e rural e políticas de caráter ambiental</a:t>
            </a:r>
          </a:p>
        </p:txBody>
      </p:sp>
      <p:sp>
        <p:nvSpPr>
          <p:cNvPr id="2" name="Retângulo 1"/>
          <p:cNvSpPr/>
          <p:nvPr/>
        </p:nvSpPr>
        <p:spPr>
          <a:xfrm>
            <a:off x="755576" y="1601505"/>
            <a:ext cx="386195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000" b="1" dirty="0">
                <a:latin typeface="Blackadder ITC" pitchFamily="82" charset="0"/>
              </a:rPr>
              <a:t>canais de participação </a:t>
            </a:r>
          </a:p>
          <a:p>
            <a:r>
              <a:rPr lang="pt-BR" sz="4000" b="1" dirty="0">
                <a:latin typeface="Blackadder ITC" pitchFamily="82" charset="0"/>
              </a:rPr>
              <a:t>e controle social</a:t>
            </a:r>
          </a:p>
        </p:txBody>
      </p:sp>
      <p:sp>
        <p:nvSpPr>
          <p:cNvPr id="5" name="Retângulo 4"/>
          <p:cNvSpPr/>
          <p:nvPr/>
        </p:nvSpPr>
        <p:spPr>
          <a:xfrm>
            <a:off x="303269" y="3604056"/>
            <a:ext cx="2319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000" b="1" dirty="0">
                <a:latin typeface="Algerian" pitchFamily="82" charset="0"/>
              </a:rPr>
              <a:t>CONCIDADE</a:t>
            </a:r>
          </a:p>
        </p:txBody>
      </p:sp>
      <p:sp>
        <p:nvSpPr>
          <p:cNvPr id="6" name="Retângulo 5"/>
          <p:cNvSpPr/>
          <p:nvPr/>
        </p:nvSpPr>
        <p:spPr>
          <a:xfrm>
            <a:off x="1649150" y="5210036"/>
            <a:ext cx="12779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000" b="1" dirty="0">
                <a:latin typeface="Algerian" pitchFamily="82" charset="0"/>
              </a:rPr>
              <a:t>Fóruns</a:t>
            </a:r>
          </a:p>
        </p:txBody>
      </p:sp>
      <p:sp>
        <p:nvSpPr>
          <p:cNvPr id="7" name="Retângulo 6"/>
          <p:cNvSpPr/>
          <p:nvPr/>
        </p:nvSpPr>
        <p:spPr>
          <a:xfrm>
            <a:off x="827584" y="4386272"/>
            <a:ext cx="21916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000" b="1" dirty="0">
                <a:latin typeface="Algerian" pitchFamily="82" charset="0"/>
              </a:rPr>
              <a:t>Conferências</a:t>
            </a:r>
          </a:p>
        </p:txBody>
      </p:sp>
      <p:sp>
        <p:nvSpPr>
          <p:cNvPr id="9" name="Retângulo 8"/>
          <p:cNvSpPr/>
          <p:nvPr/>
        </p:nvSpPr>
        <p:spPr>
          <a:xfrm>
            <a:off x="395536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latin typeface="Comic Sans MS" panose="030F0702030302020204" pitchFamily="66" charset="0"/>
              </a:rPr>
              <a:t>PARTICIPAÇÃO E CONTROLE SOCIAL NO SISTEMA NACIONAL DE DESENVOLVIMENTO URBANO – SNDU</a:t>
            </a:r>
            <a:endParaRPr lang="pt-B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79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523</Words>
  <Application>Microsoft Office PowerPoint</Application>
  <PresentationFormat>Apresentação na tela (4:3)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0" baseType="lpstr">
      <vt:lpstr>Algerian</vt:lpstr>
      <vt:lpstr>Arial</vt:lpstr>
      <vt:lpstr>Baskerville Old Face</vt:lpstr>
      <vt:lpstr>Blackadder ITC</vt:lpstr>
      <vt:lpstr>Calibri</vt:lpstr>
      <vt:lpstr>Comic Sans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Alexsandro</dc:creator>
  <cp:lastModifiedBy>Alexsandro Medeiros</cp:lastModifiedBy>
  <cp:revision>44</cp:revision>
  <dcterms:created xsi:type="dcterms:W3CDTF">2013-04-17T22:53:43Z</dcterms:created>
  <dcterms:modified xsi:type="dcterms:W3CDTF">2016-10-17T21:49:13Z</dcterms:modified>
</cp:coreProperties>
</file>