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omments/comment5.xml" ContentType="application/vnd.openxmlformats-officedocument.presentationml.comment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2" r:id="rId4"/>
    <p:sldId id="261" r:id="rId5"/>
    <p:sldId id="263" r:id="rId6"/>
    <p:sldId id="267" r:id="rId7"/>
    <p:sldId id="270" r:id="rId8"/>
    <p:sldId id="275" r:id="rId9"/>
    <p:sldId id="272" r:id="rId10"/>
    <p:sldId id="273" r:id="rId11"/>
    <p:sldId id="265" r:id="rId12"/>
    <p:sldId id="266" r:id="rId13"/>
    <p:sldId id="271" r:id="rId14"/>
    <p:sldId id="274" r:id="rId15"/>
    <p:sldId id="269" r:id="rId1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sandro Melo Medeiros" initials="AMM" lastIdx="6" clrIdx="0">
    <p:extLst>
      <p:ext uri="{19B8F6BF-5375-455C-9EA6-DF929625EA0E}">
        <p15:presenceInfo xmlns:p15="http://schemas.microsoft.com/office/powerpoint/2012/main" userId="2ec470194fb5bc4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11T17:05:15.305" idx="2">
    <p:pos x="10" y="10"/>
    <p:text>Esta apresentação contém OBSERVAÇÕES como esta nos slides com o objetivo de melhor esclarecer alguns tópicos presentes nos slides. Além disso, contém também ANIMAÇÕES  e, por isso, É MELHOR VISUALIZADA NO MODO DE APRESENTAÇÃO DE SLIDES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11T16:58:27.066" idx="1">
    <p:pos x="10" y="10"/>
    <p:text>Introdução ao conceito de Políticas Públicas antes de falar de modo mais específico das políticas de juventude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11T17:23:12.492" idx="3">
    <p:pos x="10" y="10"/>
    <p:text>Toda política pública começa com a identificação de um problema público. Esta é a parte mais fácil do ciclo de políticas públicas, pois não é difícil identificar os vários problemas sociais existentes</p:text>
    <p:extLst>
      <p:ext uri="{C676402C-5697-4E1C-873F-D02D1690AC5C}">
        <p15:threadingInfo xmlns:p15="http://schemas.microsoft.com/office/powerpoint/2012/main" timeZoneBias="120"/>
      </p:ext>
    </p:extLst>
  </p:cm>
  <p:cm authorId="1" dt="2016-12-11T17:23:55.760" idx="4">
    <p:pos x="146" y="146"/>
    <p:text>Mas não basta identificar um problema público, é preciso criar alternativas para a sua solução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11T19:19:44.375" idx="5">
    <p:pos x="10" y="10"/>
    <p:text>Esta imagem representa melhor o Ciclo de Políticas Públicas que, após sua revisão, pode ser extinta ou revista, dando início a um novo ciclo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11T19:21:15.490" idx="6">
    <p:pos x="10" y="10"/>
    <p:text>as políticas públicas de juventude deve ser formuladas e articuladas em conjunto entre os 3 entes federados</p:text>
    <p:extLst>
      <p:ext uri="{C676402C-5697-4E1C-873F-D02D1690AC5C}">
        <p15:threadingInfo xmlns:p15="http://schemas.microsoft.com/office/powerpoint/2012/main" timeZoneBias="120"/>
      </p:ext>
    </p:extLst>
  </p:cm>
</p:cmLst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C94A29-8214-4135-9968-5281D4F857D5}" type="doc">
      <dgm:prSet loTypeId="urn:microsoft.com/office/officeart/2008/layout/HorizontalMultiLevelHierarchy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8D9F4B5B-5776-4267-8555-C89DA99F453C}">
      <dgm:prSet phldrT="[Texto]"/>
      <dgm:spPr/>
      <dgm:t>
        <a:bodyPr/>
        <a:lstStyle/>
        <a:p>
          <a:r>
            <a:rPr lang="pt-BR" dirty="0"/>
            <a:t>Ciclo de Políticas Públicas</a:t>
          </a:r>
        </a:p>
      </dgm:t>
    </dgm:pt>
    <dgm:pt modelId="{FED06F1E-3981-4329-BCCA-8554F1858121}" type="parTrans" cxnId="{9B861FD2-240E-4DDD-B5A9-5903AF632624}">
      <dgm:prSet/>
      <dgm:spPr/>
      <dgm:t>
        <a:bodyPr/>
        <a:lstStyle/>
        <a:p>
          <a:endParaRPr lang="pt-BR"/>
        </a:p>
      </dgm:t>
    </dgm:pt>
    <dgm:pt modelId="{66B1B06D-300F-40F7-895F-80FF541E9980}" type="sibTrans" cxnId="{9B861FD2-240E-4DDD-B5A9-5903AF632624}">
      <dgm:prSet/>
      <dgm:spPr/>
      <dgm:t>
        <a:bodyPr/>
        <a:lstStyle/>
        <a:p>
          <a:endParaRPr lang="pt-BR"/>
        </a:p>
      </dgm:t>
    </dgm:pt>
    <dgm:pt modelId="{468813C3-168A-41C5-A7F6-7C4BC5E7E03A}">
      <dgm:prSet phldrT="[Texto]"/>
      <dgm:spPr/>
      <dgm:t>
        <a:bodyPr/>
        <a:lstStyle/>
        <a:p>
          <a:r>
            <a:rPr lang="pt-BR" dirty="0"/>
            <a:t>Identificação do problema</a:t>
          </a:r>
        </a:p>
      </dgm:t>
    </dgm:pt>
    <dgm:pt modelId="{F45F1F51-55AF-4FF2-9230-AA3CC778E6B6}" type="parTrans" cxnId="{7A1FD157-D82A-4523-8090-3F72FA343936}">
      <dgm:prSet/>
      <dgm:spPr/>
      <dgm:t>
        <a:bodyPr/>
        <a:lstStyle/>
        <a:p>
          <a:endParaRPr lang="pt-BR"/>
        </a:p>
      </dgm:t>
    </dgm:pt>
    <dgm:pt modelId="{51D7B380-C405-457B-AEB0-47433A2B45F6}" type="sibTrans" cxnId="{7A1FD157-D82A-4523-8090-3F72FA343936}">
      <dgm:prSet/>
      <dgm:spPr/>
      <dgm:t>
        <a:bodyPr/>
        <a:lstStyle/>
        <a:p>
          <a:endParaRPr lang="pt-BR"/>
        </a:p>
      </dgm:t>
    </dgm:pt>
    <dgm:pt modelId="{BEFA513C-17DF-4735-B12B-B98A7CB64AD3}">
      <dgm:prSet phldrT="[Texto]"/>
      <dgm:spPr/>
      <dgm:t>
        <a:bodyPr/>
        <a:lstStyle/>
        <a:p>
          <a:r>
            <a:rPr lang="pt-BR" dirty="0"/>
            <a:t>Formação de alternativas e Agenda</a:t>
          </a:r>
        </a:p>
      </dgm:t>
    </dgm:pt>
    <dgm:pt modelId="{3FB8BD7F-F19B-400A-9131-EFF5D95B7B14}" type="parTrans" cxnId="{D15D9176-CFD2-4ECF-A7F3-BE8D54A97FC1}">
      <dgm:prSet/>
      <dgm:spPr/>
      <dgm:t>
        <a:bodyPr/>
        <a:lstStyle/>
        <a:p>
          <a:endParaRPr lang="pt-BR"/>
        </a:p>
      </dgm:t>
    </dgm:pt>
    <dgm:pt modelId="{C44E489C-1F9D-4238-92FA-88687498C439}" type="sibTrans" cxnId="{D15D9176-CFD2-4ECF-A7F3-BE8D54A97FC1}">
      <dgm:prSet/>
      <dgm:spPr/>
      <dgm:t>
        <a:bodyPr/>
        <a:lstStyle/>
        <a:p>
          <a:endParaRPr lang="pt-BR"/>
        </a:p>
      </dgm:t>
    </dgm:pt>
    <dgm:pt modelId="{73FCA3C8-3C42-4DED-8334-93D794C85355}">
      <dgm:prSet phldrT="[Texto]"/>
      <dgm:spPr/>
      <dgm:t>
        <a:bodyPr/>
        <a:lstStyle/>
        <a:p>
          <a:r>
            <a:rPr lang="pt-BR" dirty="0"/>
            <a:t>Tomada de decisão e Implementação</a:t>
          </a:r>
        </a:p>
      </dgm:t>
    </dgm:pt>
    <dgm:pt modelId="{865F2F48-76B4-4745-9089-59858D7A5A9F}" type="parTrans" cxnId="{D7138676-4393-4BC7-83C7-093C891AAADD}">
      <dgm:prSet/>
      <dgm:spPr/>
      <dgm:t>
        <a:bodyPr/>
        <a:lstStyle/>
        <a:p>
          <a:endParaRPr lang="pt-BR"/>
        </a:p>
      </dgm:t>
    </dgm:pt>
    <dgm:pt modelId="{CFCAEE2F-0FB0-474F-A96B-7E0EB66E1D91}" type="sibTrans" cxnId="{D7138676-4393-4BC7-83C7-093C891AAADD}">
      <dgm:prSet/>
      <dgm:spPr/>
      <dgm:t>
        <a:bodyPr/>
        <a:lstStyle/>
        <a:p>
          <a:endParaRPr lang="pt-BR"/>
        </a:p>
      </dgm:t>
    </dgm:pt>
    <dgm:pt modelId="{D0938BFE-824B-4D3C-A9C4-AE226BF0EDEF}">
      <dgm:prSet/>
      <dgm:spPr/>
      <dgm:t>
        <a:bodyPr/>
        <a:lstStyle/>
        <a:p>
          <a:r>
            <a:rPr lang="pt-BR" dirty="0"/>
            <a:t>Avaliação</a:t>
          </a:r>
        </a:p>
      </dgm:t>
    </dgm:pt>
    <dgm:pt modelId="{CAA0D3E6-F3FF-4FD2-8A25-E941DF5128F1}" type="parTrans" cxnId="{E18F04A3-F153-425F-8316-A8CDEFD17C24}">
      <dgm:prSet/>
      <dgm:spPr/>
      <dgm:t>
        <a:bodyPr/>
        <a:lstStyle/>
        <a:p>
          <a:endParaRPr lang="pt-BR"/>
        </a:p>
      </dgm:t>
    </dgm:pt>
    <dgm:pt modelId="{D654922A-171C-43ED-A47B-9587AE0A761C}" type="sibTrans" cxnId="{E18F04A3-F153-425F-8316-A8CDEFD17C24}">
      <dgm:prSet/>
      <dgm:spPr/>
      <dgm:t>
        <a:bodyPr/>
        <a:lstStyle/>
        <a:p>
          <a:endParaRPr lang="pt-BR"/>
        </a:p>
      </dgm:t>
    </dgm:pt>
    <dgm:pt modelId="{BA686054-B681-48AE-9A52-874681B86667}">
      <dgm:prSet/>
      <dgm:spPr/>
      <dgm:t>
        <a:bodyPr/>
        <a:lstStyle/>
        <a:p>
          <a:r>
            <a:rPr lang="pt-BR" dirty="0"/>
            <a:t>Extinção da política pública</a:t>
          </a:r>
        </a:p>
      </dgm:t>
    </dgm:pt>
    <dgm:pt modelId="{A7CDB901-2397-4016-8DDE-CFD6D1ED2572}" type="parTrans" cxnId="{04B29F16-BA62-4D01-8883-95C3D850EFDF}">
      <dgm:prSet/>
      <dgm:spPr/>
      <dgm:t>
        <a:bodyPr/>
        <a:lstStyle/>
        <a:p>
          <a:endParaRPr lang="pt-BR"/>
        </a:p>
      </dgm:t>
    </dgm:pt>
    <dgm:pt modelId="{34F2A17C-F525-4DFA-A5DB-02A8EF86C2BD}" type="sibTrans" cxnId="{04B29F16-BA62-4D01-8883-95C3D850EFDF}">
      <dgm:prSet/>
      <dgm:spPr/>
      <dgm:t>
        <a:bodyPr/>
        <a:lstStyle/>
        <a:p>
          <a:endParaRPr lang="pt-BR"/>
        </a:p>
      </dgm:t>
    </dgm:pt>
    <dgm:pt modelId="{E9F7F13C-835E-4A23-94BE-783425AF97C3}" type="pres">
      <dgm:prSet presAssocID="{93C94A29-8214-4135-9968-5281D4F857D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D21CA9-70B2-41C7-A550-1E6BA34832C6}" type="pres">
      <dgm:prSet presAssocID="{8D9F4B5B-5776-4267-8555-C89DA99F453C}" presName="root1" presStyleCnt="0"/>
      <dgm:spPr/>
    </dgm:pt>
    <dgm:pt modelId="{7967317A-9138-4D18-8139-49174B36CECE}" type="pres">
      <dgm:prSet presAssocID="{8D9F4B5B-5776-4267-8555-C89DA99F453C}" presName="LevelOneTextNode" presStyleLbl="node0" presStyleIdx="0" presStyleCnt="1" custLinFactX="-46594" custLinFactNeighborX="-100000">
        <dgm:presLayoutVars>
          <dgm:chPref val="3"/>
        </dgm:presLayoutVars>
      </dgm:prSet>
      <dgm:spPr/>
    </dgm:pt>
    <dgm:pt modelId="{2ABDF935-0DC2-4E60-B338-9EE652BF3F30}" type="pres">
      <dgm:prSet presAssocID="{8D9F4B5B-5776-4267-8555-C89DA99F453C}" presName="level2hierChild" presStyleCnt="0"/>
      <dgm:spPr/>
    </dgm:pt>
    <dgm:pt modelId="{C094E92E-C75E-4228-AA27-603998C2D69C}" type="pres">
      <dgm:prSet presAssocID="{F45F1F51-55AF-4FF2-9230-AA3CC778E6B6}" presName="conn2-1" presStyleLbl="parChTrans1D2" presStyleIdx="0" presStyleCnt="5"/>
      <dgm:spPr/>
    </dgm:pt>
    <dgm:pt modelId="{F7907D8B-7F83-4CA3-BDE0-5305ADD54E6B}" type="pres">
      <dgm:prSet presAssocID="{F45F1F51-55AF-4FF2-9230-AA3CC778E6B6}" presName="connTx" presStyleLbl="parChTrans1D2" presStyleIdx="0" presStyleCnt="5"/>
      <dgm:spPr/>
    </dgm:pt>
    <dgm:pt modelId="{6F99EBBC-9C58-4EE7-A53F-F42B62B5DBC2}" type="pres">
      <dgm:prSet presAssocID="{468813C3-168A-41C5-A7F6-7C4BC5E7E03A}" presName="root2" presStyleCnt="0"/>
      <dgm:spPr/>
    </dgm:pt>
    <dgm:pt modelId="{EA004790-75ED-40E8-AD30-0E0BCEFED8AD}" type="pres">
      <dgm:prSet presAssocID="{468813C3-168A-41C5-A7F6-7C4BC5E7E03A}" presName="LevelTwoTextNode" presStyleLbl="node2" presStyleIdx="0" presStyleCnt="5" custLinFactNeighborX="-52866">
        <dgm:presLayoutVars>
          <dgm:chPref val="3"/>
        </dgm:presLayoutVars>
      </dgm:prSet>
      <dgm:spPr/>
    </dgm:pt>
    <dgm:pt modelId="{55167088-4B41-47F7-B9B1-2BB09DDAD622}" type="pres">
      <dgm:prSet presAssocID="{468813C3-168A-41C5-A7F6-7C4BC5E7E03A}" presName="level3hierChild" presStyleCnt="0"/>
      <dgm:spPr/>
    </dgm:pt>
    <dgm:pt modelId="{94E94A09-1BCD-416E-A321-B19E5C3555F3}" type="pres">
      <dgm:prSet presAssocID="{3FB8BD7F-F19B-400A-9131-EFF5D95B7B14}" presName="conn2-1" presStyleLbl="parChTrans1D2" presStyleIdx="1" presStyleCnt="5"/>
      <dgm:spPr/>
    </dgm:pt>
    <dgm:pt modelId="{CEB37598-A42D-4A8C-9C8B-6E0F47FC4295}" type="pres">
      <dgm:prSet presAssocID="{3FB8BD7F-F19B-400A-9131-EFF5D95B7B14}" presName="connTx" presStyleLbl="parChTrans1D2" presStyleIdx="1" presStyleCnt="5"/>
      <dgm:spPr/>
    </dgm:pt>
    <dgm:pt modelId="{DB804D4C-94BA-4630-A8A9-1500415D83FD}" type="pres">
      <dgm:prSet presAssocID="{BEFA513C-17DF-4735-B12B-B98A7CB64AD3}" presName="root2" presStyleCnt="0"/>
      <dgm:spPr/>
    </dgm:pt>
    <dgm:pt modelId="{0AEF64C8-7C9E-4B52-91E5-46C98D1F5002}" type="pres">
      <dgm:prSet presAssocID="{BEFA513C-17DF-4735-B12B-B98A7CB64AD3}" presName="LevelTwoTextNode" presStyleLbl="node2" presStyleIdx="1" presStyleCnt="5" custLinFactNeighborX="-52866">
        <dgm:presLayoutVars>
          <dgm:chPref val="3"/>
        </dgm:presLayoutVars>
      </dgm:prSet>
      <dgm:spPr/>
    </dgm:pt>
    <dgm:pt modelId="{B7842413-F21B-4C58-8052-4FEA27EAED6C}" type="pres">
      <dgm:prSet presAssocID="{BEFA513C-17DF-4735-B12B-B98A7CB64AD3}" presName="level3hierChild" presStyleCnt="0"/>
      <dgm:spPr/>
    </dgm:pt>
    <dgm:pt modelId="{34D6786E-87A2-429A-962D-B43D177D83C3}" type="pres">
      <dgm:prSet presAssocID="{865F2F48-76B4-4745-9089-59858D7A5A9F}" presName="conn2-1" presStyleLbl="parChTrans1D2" presStyleIdx="2" presStyleCnt="5"/>
      <dgm:spPr/>
    </dgm:pt>
    <dgm:pt modelId="{E19ABD21-5352-47B8-88C1-6CA4F147F742}" type="pres">
      <dgm:prSet presAssocID="{865F2F48-76B4-4745-9089-59858D7A5A9F}" presName="connTx" presStyleLbl="parChTrans1D2" presStyleIdx="2" presStyleCnt="5"/>
      <dgm:spPr/>
    </dgm:pt>
    <dgm:pt modelId="{B6BC92C9-568D-4683-8EF4-D87A54EBFE86}" type="pres">
      <dgm:prSet presAssocID="{73FCA3C8-3C42-4DED-8334-93D794C85355}" presName="root2" presStyleCnt="0"/>
      <dgm:spPr/>
    </dgm:pt>
    <dgm:pt modelId="{A0E4DE2C-482B-4805-B4C2-15F30E35F62E}" type="pres">
      <dgm:prSet presAssocID="{73FCA3C8-3C42-4DED-8334-93D794C85355}" presName="LevelTwoTextNode" presStyleLbl="node2" presStyleIdx="2" presStyleCnt="5" custLinFactNeighborX="-52866">
        <dgm:presLayoutVars>
          <dgm:chPref val="3"/>
        </dgm:presLayoutVars>
      </dgm:prSet>
      <dgm:spPr/>
    </dgm:pt>
    <dgm:pt modelId="{3C992941-CF2B-4404-BD35-51DCA5D2A1B1}" type="pres">
      <dgm:prSet presAssocID="{73FCA3C8-3C42-4DED-8334-93D794C85355}" presName="level3hierChild" presStyleCnt="0"/>
      <dgm:spPr/>
    </dgm:pt>
    <dgm:pt modelId="{1FC1495B-4FD1-4203-B976-FCE09AC4B459}" type="pres">
      <dgm:prSet presAssocID="{CAA0D3E6-F3FF-4FD2-8A25-E941DF5128F1}" presName="conn2-1" presStyleLbl="parChTrans1D2" presStyleIdx="3" presStyleCnt="5"/>
      <dgm:spPr/>
    </dgm:pt>
    <dgm:pt modelId="{35DBB266-473C-4E07-901F-39668C849705}" type="pres">
      <dgm:prSet presAssocID="{CAA0D3E6-F3FF-4FD2-8A25-E941DF5128F1}" presName="connTx" presStyleLbl="parChTrans1D2" presStyleIdx="3" presStyleCnt="5"/>
      <dgm:spPr/>
    </dgm:pt>
    <dgm:pt modelId="{B105C788-BFD3-4643-ACD2-A636B0C2EEF7}" type="pres">
      <dgm:prSet presAssocID="{D0938BFE-824B-4D3C-A9C4-AE226BF0EDEF}" presName="root2" presStyleCnt="0"/>
      <dgm:spPr/>
    </dgm:pt>
    <dgm:pt modelId="{C53137A7-E986-49F6-96E6-45035063E070}" type="pres">
      <dgm:prSet presAssocID="{D0938BFE-824B-4D3C-A9C4-AE226BF0EDEF}" presName="LevelTwoTextNode" presStyleLbl="node2" presStyleIdx="3" presStyleCnt="5" custLinFactNeighborX="-52866">
        <dgm:presLayoutVars>
          <dgm:chPref val="3"/>
        </dgm:presLayoutVars>
      </dgm:prSet>
      <dgm:spPr/>
    </dgm:pt>
    <dgm:pt modelId="{87CBDCE4-2416-462B-9731-1A577394FD81}" type="pres">
      <dgm:prSet presAssocID="{D0938BFE-824B-4D3C-A9C4-AE226BF0EDEF}" presName="level3hierChild" presStyleCnt="0"/>
      <dgm:spPr/>
    </dgm:pt>
    <dgm:pt modelId="{78C423BC-7CB3-461E-8C8C-0AB1884324EA}" type="pres">
      <dgm:prSet presAssocID="{A7CDB901-2397-4016-8DDE-CFD6D1ED2572}" presName="conn2-1" presStyleLbl="parChTrans1D2" presStyleIdx="4" presStyleCnt="5"/>
      <dgm:spPr/>
    </dgm:pt>
    <dgm:pt modelId="{F23846AB-83CD-4DAF-914C-02D42B84E101}" type="pres">
      <dgm:prSet presAssocID="{A7CDB901-2397-4016-8DDE-CFD6D1ED2572}" presName="connTx" presStyleLbl="parChTrans1D2" presStyleIdx="4" presStyleCnt="5"/>
      <dgm:spPr/>
    </dgm:pt>
    <dgm:pt modelId="{E963C395-380E-4626-8BB4-62BD2760B9FF}" type="pres">
      <dgm:prSet presAssocID="{BA686054-B681-48AE-9A52-874681B86667}" presName="root2" presStyleCnt="0"/>
      <dgm:spPr/>
    </dgm:pt>
    <dgm:pt modelId="{7322DDB7-286B-42FD-A519-34A33C29035B}" type="pres">
      <dgm:prSet presAssocID="{BA686054-B681-48AE-9A52-874681B86667}" presName="LevelTwoTextNode" presStyleLbl="node2" presStyleIdx="4" presStyleCnt="5" custLinFactNeighborX="-52866">
        <dgm:presLayoutVars>
          <dgm:chPref val="3"/>
        </dgm:presLayoutVars>
      </dgm:prSet>
      <dgm:spPr/>
    </dgm:pt>
    <dgm:pt modelId="{76751A52-E942-4CE3-97A8-F2CAC7A81DA7}" type="pres">
      <dgm:prSet presAssocID="{BA686054-B681-48AE-9A52-874681B86667}" presName="level3hierChild" presStyleCnt="0"/>
      <dgm:spPr/>
    </dgm:pt>
  </dgm:ptLst>
  <dgm:cxnLst>
    <dgm:cxn modelId="{9B861FD2-240E-4DDD-B5A9-5903AF632624}" srcId="{93C94A29-8214-4135-9968-5281D4F857D5}" destId="{8D9F4B5B-5776-4267-8555-C89DA99F453C}" srcOrd="0" destOrd="0" parTransId="{FED06F1E-3981-4329-BCCA-8554F1858121}" sibTransId="{66B1B06D-300F-40F7-895F-80FF541E9980}"/>
    <dgm:cxn modelId="{64CA04AA-174C-4D40-866F-435360C9B1B5}" type="presOf" srcId="{CAA0D3E6-F3FF-4FD2-8A25-E941DF5128F1}" destId="{35DBB266-473C-4E07-901F-39668C849705}" srcOrd="1" destOrd="0" presId="urn:microsoft.com/office/officeart/2008/layout/HorizontalMultiLevelHierarchy"/>
    <dgm:cxn modelId="{857022DE-3F6C-4A3A-9134-7EEDDF92BE76}" type="presOf" srcId="{73FCA3C8-3C42-4DED-8334-93D794C85355}" destId="{A0E4DE2C-482B-4805-B4C2-15F30E35F62E}" srcOrd="0" destOrd="0" presId="urn:microsoft.com/office/officeart/2008/layout/HorizontalMultiLevelHierarchy"/>
    <dgm:cxn modelId="{62A3B909-708B-491F-AFF3-E7A06809EA7D}" type="presOf" srcId="{468813C3-168A-41C5-A7F6-7C4BC5E7E03A}" destId="{EA004790-75ED-40E8-AD30-0E0BCEFED8AD}" srcOrd="0" destOrd="0" presId="urn:microsoft.com/office/officeart/2008/layout/HorizontalMultiLevelHierarchy"/>
    <dgm:cxn modelId="{D15D9176-CFD2-4ECF-A7F3-BE8D54A97FC1}" srcId="{8D9F4B5B-5776-4267-8555-C89DA99F453C}" destId="{BEFA513C-17DF-4735-B12B-B98A7CB64AD3}" srcOrd="1" destOrd="0" parTransId="{3FB8BD7F-F19B-400A-9131-EFF5D95B7B14}" sibTransId="{C44E489C-1F9D-4238-92FA-88687498C439}"/>
    <dgm:cxn modelId="{90C2B082-8F39-4947-9C12-2A807A21C042}" type="presOf" srcId="{865F2F48-76B4-4745-9089-59858D7A5A9F}" destId="{34D6786E-87A2-429A-962D-B43D177D83C3}" srcOrd="0" destOrd="0" presId="urn:microsoft.com/office/officeart/2008/layout/HorizontalMultiLevelHierarchy"/>
    <dgm:cxn modelId="{D7138676-4393-4BC7-83C7-093C891AAADD}" srcId="{8D9F4B5B-5776-4267-8555-C89DA99F453C}" destId="{73FCA3C8-3C42-4DED-8334-93D794C85355}" srcOrd="2" destOrd="0" parTransId="{865F2F48-76B4-4745-9089-59858D7A5A9F}" sibTransId="{CFCAEE2F-0FB0-474F-A96B-7E0EB66E1D91}"/>
    <dgm:cxn modelId="{6DC584D3-7F83-4A59-AD93-35A9D2324654}" type="presOf" srcId="{A7CDB901-2397-4016-8DDE-CFD6D1ED2572}" destId="{78C423BC-7CB3-461E-8C8C-0AB1884324EA}" srcOrd="0" destOrd="0" presId="urn:microsoft.com/office/officeart/2008/layout/HorizontalMultiLevelHierarchy"/>
    <dgm:cxn modelId="{6EB7D64F-D7B5-4C37-BD85-6537B58CA9E5}" type="presOf" srcId="{F45F1F51-55AF-4FF2-9230-AA3CC778E6B6}" destId="{C094E92E-C75E-4228-AA27-603998C2D69C}" srcOrd="0" destOrd="0" presId="urn:microsoft.com/office/officeart/2008/layout/HorizontalMultiLevelHierarchy"/>
    <dgm:cxn modelId="{04B29F16-BA62-4D01-8883-95C3D850EFDF}" srcId="{8D9F4B5B-5776-4267-8555-C89DA99F453C}" destId="{BA686054-B681-48AE-9A52-874681B86667}" srcOrd="4" destOrd="0" parTransId="{A7CDB901-2397-4016-8DDE-CFD6D1ED2572}" sibTransId="{34F2A17C-F525-4DFA-A5DB-02A8EF86C2BD}"/>
    <dgm:cxn modelId="{021363D7-3570-4A8B-9A31-5415494434CB}" type="presOf" srcId="{BA686054-B681-48AE-9A52-874681B86667}" destId="{7322DDB7-286B-42FD-A519-34A33C29035B}" srcOrd="0" destOrd="0" presId="urn:microsoft.com/office/officeart/2008/layout/HorizontalMultiLevelHierarchy"/>
    <dgm:cxn modelId="{61FE9177-465D-4AE9-A76A-EEFA095C31E0}" type="presOf" srcId="{3FB8BD7F-F19B-400A-9131-EFF5D95B7B14}" destId="{CEB37598-A42D-4A8C-9C8B-6E0F47FC4295}" srcOrd="1" destOrd="0" presId="urn:microsoft.com/office/officeart/2008/layout/HorizontalMultiLevelHierarchy"/>
    <dgm:cxn modelId="{1C91476D-432C-41EC-8F13-369114D42B9E}" type="presOf" srcId="{D0938BFE-824B-4D3C-A9C4-AE226BF0EDEF}" destId="{C53137A7-E986-49F6-96E6-45035063E070}" srcOrd="0" destOrd="0" presId="urn:microsoft.com/office/officeart/2008/layout/HorizontalMultiLevelHierarchy"/>
    <dgm:cxn modelId="{E18F04A3-F153-425F-8316-A8CDEFD17C24}" srcId="{8D9F4B5B-5776-4267-8555-C89DA99F453C}" destId="{D0938BFE-824B-4D3C-A9C4-AE226BF0EDEF}" srcOrd="3" destOrd="0" parTransId="{CAA0D3E6-F3FF-4FD2-8A25-E941DF5128F1}" sibTransId="{D654922A-171C-43ED-A47B-9587AE0A761C}"/>
    <dgm:cxn modelId="{4A5B043C-CB17-4E48-B668-24F182FBB52B}" type="presOf" srcId="{BEFA513C-17DF-4735-B12B-B98A7CB64AD3}" destId="{0AEF64C8-7C9E-4B52-91E5-46C98D1F5002}" srcOrd="0" destOrd="0" presId="urn:microsoft.com/office/officeart/2008/layout/HorizontalMultiLevelHierarchy"/>
    <dgm:cxn modelId="{88BAE42E-96CB-405E-BD22-B952E01CF3DD}" type="presOf" srcId="{8D9F4B5B-5776-4267-8555-C89DA99F453C}" destId="{7967317A-9138-4D18-8139-49174B36CECE}" srcOrd="0" destOrd="0" presId="urn:microsoft.com/office/officeart/2008/layout/HorizontalMultiLevelHierarchy"/>
    <dgm:cxn modelId="{54ED4131-5392-4740-9F6C-BF6F01AB5766}" type="presOf" srcId="{3FB8BD7F-F19B-400A-9131-EFF5D95B7B14}" destId="{94E94A09-1BCD-416E-A321-B19E5C3555F3}" srcOrd="0" destOrd="0" presId="urn:microsoft.com/office/officeart/2008/layout/HorizontalMultiLevelHierarchy"/>
    <dgm:cxn modelId="{7FD67124-3C17-44C7-A546-DD09F30B07AD}" type="presOf" srcId="{CAA0D3E6-F3FF-4FD2-8A25-E941DF5128F1}" destId="{1FC1495B-4FD1-4203-B976-FCE09AC4B459}" srcOrd="0" destOrd="0" presId="urn:microsoft.com/office/officeart/2008/layout/HorizontalMultiLevelHierarchy"/>
    <dgm:cxn modelId="{F3DBC6DA-F9B6-4FC1-88DA-AAFF9B3C2C58}" type="presOf" srcId="{865F2F48-76B4-4745-9089-59858D7A5A9F}" destId="{E19ABD21-5352-47B8-88C1-6CA4F147F742}" srcOrd="1" destOrd="0" presId="urn:microsoft.com/office/officeart/2008/layout/HorizontalMultiLevelHierarchy"/>
    <dgm:cxn modelId="{7A1FD157-D82A-4523-8090-3F72FA343936}" srcId="{8D9F4B5B-5776-4267-8555-C89DA99F453C}" destId="{468813C3-168A-41C5-A7F6-7C4BC5E7E03A}" srcOrd="0" destOrd="0" parTransId="{F45F1F51-55AF-4FF2-9230-AA3CC778E6B6}" sibTransId="{51D7B380-C405-457B-AEB0-47433A2B45F6}"/>
    <dgm:cxn modelId="{31AE558C-AEF0-4AB1-9C9C-50332DADC213}" type="presOf" srcId="{F45F1F51-55AF-4FF2-9230-AA3CC778E6B6}" destId="{F7907D8B-7F83-4CA3-BDE0-5305ADD54E6B}" srcOrd="1" destOrd="0" presId="urn:microsoft.com/office/officeart/2008/layout/HorizontalMultiLevelHierarchy"/>
    <dgm:cxn modelId="{70E590B0-E78A-4EF8-A1AA-78DF9097F953}" type="presOf" srcId="{93C94A29-8214-4135-9968-5281D4F857D5}" destId="{E9F7F13C-835E-4A23-94BE-783425AF97C3}" srcOrd="0" destOrd="0" presId="urn:microsoft.com/office/officeart/2008/layout/HorizontalMultiLevelHierarchy"/>
    <dgm:cxn modelId="{D7E853A1-31D8-4F09-A25C-49D564E1FF94}" type="presOf" srcId="{A7CDB901-2397-4016-8DDE-CFD6D1ED2572}" destId="{F23846AB-83CD-4DAF-914C-02D42B84E101}" srcOrd="1" destOrd="0" presId="urn:microsoft.com/office/officeart/2008/layout/HorizontalMultiLevelHierarchy"/>
    <dgm:cxn modelId="{AC15A970-DA34-42C4-A96E-FE53938FCA00}" type="presParOf" srcId="{E9F7F13C-835E-4A23-94BE-783425AF97C3}" destId="{1AD21CA9-70B2-41C7-A550-1E6BA34832C6}" srcOrd="0" destOrd="0" presId="urn:microsoft.com/office/officeart/2008/layout/HorizontalMultiLevelHierarchy"/>
    <dgm:cxn modelId="{F3DC866B-54BE-4F2E-AAB5-2C6445B82ED2}" type="presParOf" srcId="{1AD21CA9-70B2-41C7-A550-1E6BA34832C6}" destId="{7967317A-9138-4D18-8139-49174B36CECE}" srcOrd="0" destOrd="0" presId="urn:microsoft.com/office/officeart/2008/layout/HorizontalMultiLevelHierarchy"/>
    <dgm:cxn modelId="{DB9BCF8D-68DD-4165-A169-8229A018E17D}" type="presParOf" srcId="{1AD21CA9-70B2-41C7-A550-1E6BA34832C6}" destId="{2ABDF935-0DC2-4E60-B338-9EE652BF3F30}" srcOrd="1" destOrd="0" presId="urn:microsoft.com/office/officeart/2008/layout/HorizontalMultiLevelHierarchy"/>
    <dgm:cxn modelId="{B0E8C036-0A66-4D9D-A6A1-41AAF65ED9C8}" type="presParOf" srcId="{2ABDF935-0DC2-4E60-B338-9EE652BF3F30}" destId="{C094E92E-C75E-4228-AA27-603998C2D69C}" srcOrd="0" destOrd="0" presId="urn:microsoft.com/office/officeart/2008/layout/HorizontalMultiLevelHierarchy"/>
    <dgm:cxn modelId="{1066DBFF-0D2A-42CC-AA7C-02FC29965DB7}" type="presParOf" srcId="{C094E92E-C75E-4228-AA27-603998C2D69C}" destId="{F7907D8B-7F83-4CA3-BDE0-5305ADD54E6B}" srcOrd="0" destOrd="0" presId="urn:microsoft.com/office/officeart/2008/layout/HorizontalMultiLevelHierarchy"/>
    <dgm:cxn modelId="{186731E9-B178-480B-9782-DBB84D491A3B}" type="presParOf" srcId="{2ABDF935-0DC2-4E60-B338-9EE652BF3F30}" destId="{6F99EBBC-9C58-4EE7-A53F-F42B62B5DBC2}" srcOrd="1" destOrd="0" presId="urn:microsoft.com/office/officeart/2008/layout/HorizontalMultiLevelHierarchy"/>
    <dgm:cxn modelId="{4799945E-D537-4A11-84DD-2C3763804DAB}" type="presParOf" srcId="{6F99EBBC-9C58-4EE7-A53F-F42B62B5DBC2}" destId="{EA004790-75ED-40E8-AD30-0E0BCEFED8AD}" srcOrd="0" destOrd="0" presId="urn:microsoft.com/office/officeart/2008/layout/HorizontalMultiLevelHierarchy"/>
    <dgm:cxn modelId="{7A49E9D8-4432-484A-B459-9B76F4805B01}" type="presParOf" srcId="{6F99EBBC-9C58-4EE7-A53F-F42B62B5DBC2}" destId="{55167088-4B41-47F7-B9B1-2BB09DDAD622}" srcOrd="1" destOrd="0" presId="urn:microsoft.com/office/officeart/2008/layout/HorizontalMultiLevelHierarchy"/>
    <dgm:cxn modelId="{6F01BCBA-8DE8-4139-9995-C3B6271EA43B}" type="presParOf" srcId="{2ABDF935-0DC2-4E60-B338-9EE652BF3F30}" destId="{94E94A09-1BCD-416E-A321-B19E5C3555F3}" srcOrd="2" destOrd="0" presId="urn:microsoft.com/office/officeart/2008/layout/HorizontalMultiLevelHierarchy"/>
    <dgm:cxn modelId="{CB4273B4-90E3-4035-BDCA-435F44C12D64}" type="presParOf" srcId="{94E94A09-1BCD-416E-A321-B19E5C3555F3}" destId="{CEB37598-A42D-4A8C-9C8B-6E0F47FC4295}" srcOrd="0" destOrd="0" presId="urn:microsoft.com/office/officeart/2008/layout/HorizontalMultiLevelHierarchy"/>
    <dgm:cxn modelId="{43A26004-8962-4B00-B9F3-A7041F3E5E5E}" type="presParOf" srcId="{2ABDF935-0DC2-4E60-B338-9EE652BF3F30}" destId="{DB804D4C-94BA-4630-A8A9-1500415D83FD}" srcOrd="3" destOrd="0" presId="urn:microsoft.com/office/officeart/2008/layout/HorizontalMultiLevelHierarchy"/>
    <dgm:cxn modelId="{769F3B42-64F5-45EC-B5E9-3D08253399A0}" type="presParOf" srcId="{DB804D4C-94BA-4630-A8A9-1500415D83FD}" destId="{0AEF64C8-7C9E-4B52-91E5-46C98D1F5002}" srcOrd="0" destOrd="0" presId="urn:microsoft.com/office/officeart/2008/layout/HorizontalMultiLevelHierarchy"/>
    <dgm:cxn modelId="{F5699420-E4B3-475A-BBD6-30473F0DFAB1}" type="presParOf" srcId="{DB804D4C-94BA-4630-A8A9-1500415D83FD}" destId="{B7842413-F21B-4C58-8052-4FEA27EAED6C}" srcOrd="1" destOrd="0" presId="urn:microsoft.com/office/officeart/2008/layout/HorizontalMultiLevelHierarchy"/>
    <dgm:cxn modelId="{8C69F5FC-5477-4CE8-9436-A6E438263DB1}" type="presParOf" srcId="{2ABDF935-0DC2-4E60-B338-9EE652BF3F30}" destId="{34D6786E-87A2-429A-962D-B43D177D83C3}" srcOrd="4" destOrd="0" presId="urn:microsoft.com/office/officeart/2008/layout/HorizontalMultiLevelHierarchy"/>
    <dgm:cxn modelId="{A459C05D-FF82-41DE-AE16-C3AD4B3B21A3}" type="presParOf" srcId="{34D6786E-87A2-429A-962D-B43D177D83C3}" destId="{E19ABD21-5352-47B8-88C1-6CA4F147F742}" srcOrd="0" destOrd="0" presId="urn:microsoft.com/office/officeart/2008/layout/HorizontalMultiLevelHierarchy"/>
    <dgm:cxn modelId="{50F580CA-C2EE-4C57-A892-519301D7FFDE}" type="presParOf" srcId="{2ABDF935-0DC2-4E60-B338-9EE652BF3F30}" destId="{B6BC92C9-568D-4683-8EF4-D87A54EBFE86}" srcOrd="5" destOrd="0" presId="urn:microsoft.com/office/officeart/2008/layout/HorizontalMultiLevelHierarchy"/>
    <dgm:cxn modelId="{7F645BC6-B644-491A-B124-7FC5915ADA39}" type="presParOf" srcId="{B6BC92C9-568D-4683-8EF4-D87A54EBFE86}" destId="{A0E4DE2C-482B-4805-B4C2-15F30E35F62E}" srcOrd="0" destOrd="0" presId="urn:microsoft.com/office/officeart/2008/layout/HorizontalMultiLevelHierarchy"/>
    <dgm:cxn modelId="{FD82316A-0E38-4435-B597-E02D45BAFE66}" type="presParOf" srcId="{B6BC92C9-568D-4683-8EF4-D87A54EBFE86}" destId="{3C992941-CF2B-4404-BD35-51DCA5D2A1B1}" srcOrd="1" destOrd="0" presId="urn:microsoft.com/office/officeart/2008/layout/HorizontalMultiLevelHierarchy"/>
    <dgm:cxn modelId="{6B589A46-D67D-4F74-8BAD-2B14792BD575}" type="presParOf" srcId="{2ABDF935-0DC2-4E60-B338-9EE652BF3F30}" destId="{1FC1495B-4FD1-4203-B976-FCE09AC4B459}" srcOrd="6" destOrd="0" presId="urn:microsoft.com/office/officeart/2008/layout/HorizontalMultiLevelHierarchy"/>
    <dgm:cxn modelId="{EE37217A-1E7B-49AA-8061-3554E7607091}" type="presParOf" srcId="{1FC1495B-4FD1-4203-B976-FCE09AC4B459}" destId="{35DBB266-473C-4E07-901F-39668C849705}" srcOrd="0" destOrd="0" presId="urn:microsoft.com/office/officeart/2008/layout/HorizontalMultiLevelHierarchy"/>
    <dgm:cxn modelId="{E641442E-5863-4F43-B763-5D304DC6FCF1}" type="presParOf" srcId="{2ABDF935-0DC2-4E60-B338-9EE652BF3F30}" destId="{B105C788-BFD3-4643-ACD2-A636B0C2EEF7}" srcOrd="7" destOrd="0" presId="urn:microsoft.com/office/officeart/2008/layout/HorizontalMultiLevelHierarchy"/>
    <dgm:cxn modelId="{8F9A3DA7-D644-4C33-9B5F-2D19A7BA8BAA}" type="presParOf" srcId="{B105C788-BFD3-4643-ACD2-A636B0C2EEF7}" destId="{C53137A7-E986-49F6-96E6-45035063E070}" srcOrd="0" destOrd="0" presId="urn:microsoft.com/office/officeart/2008/layout/HorizontalMultiLevelHierarchy"/>
    <dgm:cxn modelId="{75B3CC35-C1F7-4494-8D0C-5B85BBEEE93C}" type="presParOf" srcId="{B105C788-BFD3-4643-ACD2-A636B0C2EEF7}" destId="{87CBDCE4-2416-462B-9731-1A577394FD81}" srcOrd="1" destOrd="0" presId="urn:microsoft.com/office/officeart/2008/layout/HorizontalMultiLevelHierarchy"/>
    <dgm:cxn modelId="{29D15743-D3F1-4291-AC2C-2DB49D9A21D8}" type="presParOf" srcId="{2ABDF935-0DC2-4E60-B338-9EE652BF3F30}" destId="{78C423BC-7CB3-461E-8C8C-0AB1884324EA}" srcOrd="8" destOrd="0" presId="urn:microsoft.com/office/officeart/2008/layout/HorizontalMultiLevelHierarchy"/>
    <dgm:cxn modelId="{EEE898FB-246B-4E47-A6D9-C9A372614206}" type="presParOf" srcId="{78C423BC-7CB3-461E-8C8C-0AB1884324EA}" destId="{F23846AB-83CD-4DAF-914C-02D42B84E101}" srcOrd="0" destOrd="0" presId="urn:microsoft.com/office/officeart/2008/layout/HorizontalMultiLevelHierarchy"/>
    <dgm:cxn modelId="{C375F130-86A6-4DC8-8F03-54710D2ACAEC}" type="presParOf" srcId="{2ABDF935-0DC2-4E60-B338-9EE652BF3F30}" destId="{E963C395-380E-4626-8BB4-62BD2760B9FF}" srcOrd="9" destOrd="0" presId="urn:microsoft.com/office/officeart/2008/layout/HorizontalMultiLevelHierarchy"/>
    <dgm:cxn modelId="{E76D85A0-34A9-4933-98C3-B9D6CE21DBA0}" type="presParOf" srcId="{E963C395-380E-4626-8BB4-62BD2760B9FF}" destId="{7322DDB7-286B-42FD-A519-34A33C29035B}" srcOrd="0" destOrd="0" presId="urn:microsoft.com/office/officeart/2008/layout/HorizontalMultiLevelHierarchy"/>
    <dgm:cxn modelId="{22D5D862-7401-4142-BD17-0C061DD607BB}" type="presParOf" srcId="{E963C395-380E-4626-8BB4-62BD2760B9FF}" destId="{76751A52-E942-4CE3-97A8-F2CAC7A81DA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1164D8-3435-4B76-B783-91B4068C3C4D}" type="doc">
      <dgm:prSet loTypeId="urn:microsoft.com/office/officeart/2005/8/layout/hList3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3208B3E2-F00E-4A68-B25A-E5ADF3E04D68}">
      <dgm:prSet phldrT="[Texto]"/>
      <dgm:spPr/>
      <dgm:t>
        <a:bodyPr/>
        <a:lstStyle/>
        <a:p>
          <a:r>
            <a:rPr lang="pt-BR" b="1" dirty="0">
              <a:latin typeface="Challenge Extra Bold" panose="040C09040503070D0203" pitchFamily="82" charset="0"/>
            </a:rPr>
            <a:t>Para que as políticas públicas transformem uma sociedade é preciso:</a:t>
          </a:r>
          <a:endParaRPr lang="pt-BR" b="1" dirty="0"/>
        </a:p>
      </dgm:t>
    </dgm:pt>
    <dgm:pt modelId="{E31F39CC-71B7-4030-83D8-75A348565A55}" type="parTrans" cxnId="{0DD94371-A986-4A75-A93D-13C9587E1D25}">
      <dgm:prSet/>
      <dgm:spPr/>
      <dgm:t>
        <a:bodyPr/>
        <a:lstStyle/>
        <a:p>
          <a:endParaRPr lang="pt-BR"/>
        </a:p>
      </dgm:t>
    </dgm:pt>
    <dgm:pt modelId="{9900B771-64DB-4887-98AF-37A20C75DD91}" type="sibTrans" cxnId="{0DD94371-A986-4A75-A93D-13C9587E1D25}">
      <dgm:prSet/>
      <dgm:spPr/>
      <dgm:t>
        <a:bodyPr/>
        <a:lstStyle/>
        <a:p>
          <a:endParaRPr lang="pt-BR"/>
        </a:p>
      </dgm:t>
    </dgm:pt>
    <dgm:pt modelId="{50E7B4E0-E32E-4CC9-9BCC-2664F991F716}">
      <dgm:prSet phldrT="[Texto]"/>
      <dgm:spPr/>
      <dgm:t>
        <a:bodyPr/>
        <a:lstStyle/>
        <a:p>
          <a:r>
            <a:rPr lang="pt-BR" dirty="0">
              <a:latin typeface="Challenge Extra Bold" panose="040C09040503070D0203" pitchFamily="82" charset="0"/>
            </a:rPr>
            <a:t>atores políticos com capacidade para diagnosticar e analisar a realidade social, econômica e política em que vivem</a:t>
          </a:r>
          <a:endParaRPr lang="pt-BR" dirty="0"/>
        </a:p>
      </dgm:t>
    </dgm:pt>
    <dgm:pt modelId="{7FC932C0-8301-448C-A472-B9E64D132A0F}" type="parTrans" cxnId="{6BFDA44D-58E6-479A-AEAC-F2254C343123}">
      <dgm:prSet/>
      <dgm:spPr/>
      <dgm:t>
        <a:bodyPr/>
        <a:lstStyle/>
        <a:p>
          <a:endParaRPr lang="pt-BR"/>
        </a:p>
      </dgm:t>
    </dgm:pt>
    <dgm:pt modelId="{F540BAE5-6D44-445B-AB97-52F710D3788C}" type="sibTrans" cxnId="{6BFDA44D-58E6-479A-AEAC-F2254C343123}">
      <dgm:prSet/>
      <dgm:spPr/>
      <dgm:t>
        <a:bodyPr/>
        <a:lstStyle/>
        <a:p>
          <a:endParaRPr lang="pt-BR"/>
        </a:p>
      </dgm:t>
    </dgm:pt>
    <dgm:pt modelId="{ACD28C18-1982-4F2D-BA8D-E3344B8F0482}">
      <dgm:prSet phldrT="[Texto]"/>
      <dgm:spPr/>
      <dgm:t>
        <a:bodyPr/>
        <a:lstStyle/>
        <a:p>
          <a:r>
            <a:rPr lang="pt-BR" dirty="0">
              <a:latin typeface="Challenge Extra Bold" panose="040C09040503070D0203" pitchFamily="82" charset="0"/>
            </a:rPr>
            <a:t>negociar de forma democrática com os diferentes atores envolvidos no processo</a:t>
          </a:r>
          <a:endParaRPr lang="pt-BR" dirty="0"/>
        </a:p>
      </dgm:t>
    </dgm:pt>
    <dgm:pt modelId="{D9900B18-F4C1-43D5-A2B0-ACA1B50F4417}" type="parTrans" cxnId="{C4DFD999-19F8-45A6-8E94-791B2DAC9852}">
      <dgm:prSet/>
      <dgm:spPr/>
      <dgm:t>
        <a:bodyPr/>
        <a:lstStyle/>
        <a:p>
          <a:endParaRPr lang="pt-BR"/>
        </a:p>
      </dgm:t>
    </dgm:pt>
    <dgm:pt modelId="{984D3789-A0B5-495D-B141-6B365EF29EA4}" type="sibTrans" cxnId="{C4DFD999-19F8-45A6-8E94-791B2DAC9852}">
      <dgm:prSet/>
      <dgm:spPr/>
      <dgm:t>
        <a:bodyPr/>
        <a:lstStyle/>
        <a:p>
          <a:endParaRPr lang="pt-BR"/>
        </a:p>
      </dgm:t>
    </dgm:pt>
    <dgm:pt modelId="{B485758C-4C77-4948-B52B-26D8AF305EB7}">
      <dgm:prSet phldrT="[Texto]"/>
      <dgm:spPr/>
      <dgm:t>
        <a:bodyPr/>
        <a:lstStyle/>
        <a:p>
          <a:r>
            <a:rPr lang="pt-BR" dirty="0">
              <a:latin typeface="Challenge Extra Bold" panose="040C09040503070D0203" pitchFamily="82" charset="0"/>
            </a:rPr>
            <a:t>conseguir colaboração de todos os que estão envolvidos na implementação de determinadas ações de governo</a:t>
          </a:r>
          <a:endParaRPr lang="pt-BR" dirty="0"/>
        </a:p>
      </dgm:t>
    </dgm:pt>
    <dgm:pt modelId="{6DDF08B9-2213-44DC-AB74-C5991DA3E3FC}" type="parTrans" cxnId="{5C83C233-2A9D-4BEB-BA02-451ED567A8F1}">
      <dgm:prSet/>
      <dgm:spPr/>
      <dgm:t>
        <a:bodyPr/>
        <a:lstStyle/>
        <a:p>
          <a:endParaRPr lang="pt-BR"/>
        </a:p>
      </dgm:t>
    </dgm:pt>
    <dgm:pt modelId="{37A6C0BC-2E8D-409D-B805-D31AC2EFAC45}" type="sibTrans" cxnId="{5C83C233-2A9D-4BEB-BA02-451ED567A8F1}">
      <dgm:prSet/>
      <dgm:spPr/>
      <dgm:t>
        <a:bodyPr/>
        <a:lstStyle/>
        <a:p>
          <a:endParaRPr lang="pt-BR"/>
        </a:p>
      </dgm:t>
    </dgm:pt>
    <dgm:pt modelId="{99024036-B01E-4DC6-8452-EFB9B76F3A75}" type="pres">
      <dgm:prSet presAssocID="{921164D8-3435-4B76-B783-91B4068C3C4D}" presName="composite" presStyleCnt="0">
        <dgm:presLayoutVars>
          <dgm:chMax val="1"/>
          <dgm:dir/>
          <dgm:resizeHandles val="exact"/>
        </dgm:presLayoutVars>
      </dgm:prSet>
      <dgm:spPr/>
    </dgm:pt>
    <dgm:pt modelId="{94930A2A-978E-43C6-89A3-7B585026A779}" type="pres">
      <dgm:prSet presAssocID="{3208B3E2-F00E-4A68-B25A-E5ADF3E04D68}" presName="roof" presStyleLbl="dkBgShp" presStyleIdx="0" presStyleCnt="2"/>
      <dgm:spPr/>
    </dgm:pt>
    <dgm:pt modelId="{76E085EA-A4BA-40BC-A56D-CE8C94B02411}" type="pres">
      <dgm:prSet presAssocID="{3208B3E2-F00E-4A68-B25A-E5ADF3E04D68}" presName="pillars" presStyleCnt="0"/>
      <dgm:spPr/>
    </dgm:pt>
    <dgm:pt modelId="{24812996-9451-46C1-A623-87B1930D06BC}" type="pres">
      <dgm:prSet presAssocID="{3208B3E2-F00E-4A68-B25A-E5ADF3E04D68}" presName="pillar1" presStyleLbl="node1" presStyleIdx="0" presStyleCnt="3">
        <dgm:presLayoutVars>
          <dgm:bulletEnabled val="1"/>
        </dgm:presLayoutVars>
      </dgm:prSet>
      <dgm:spPr/>
    </dgm:pt>
    <dgm:pt modelId="{63DBEE1A-28C6-4F1B-9E09-546CFA37B4EC}" type="pres">
      <dgm:prSet presAssocID="{ACD28C18-1982-4F2D-BA8D-E3344B8F0482}" presName="pillarX" presStyleLbl="node1" presStyleIdx="1" presStyleCnt="3">
        <dgm:presLayoutVars>
          <dgm:bulletEnabled val="1"/>
        </dgm:presLayoutVars>
      </dgm:prSet>
      <dgm:spPr/>
    </dgm:pt>
    <dgm:pt modelId="{39F6A504-23BB-4382-80B1-9728C9013BED}" type="pres">
      <dgm:prSet presAssocID="{B485758C-4C77-4948-B52B-26D8AF305EB7}" presName="pillarX" presStyleLbl="node1" presStyleIdx="2" presStyleCnt="3">
        <dgm:presLayoutVars>
          <dgm:bulletEnabled val="1"/>
        </dgm:presLayoutVars>
      </dgm:prSet>
      <dgm:spPr/>
    </dgm:pt>
    <dgm:pt modelId="{D794673F-E385-4021-AA2F-61E49392E848}" type="pres">
      <dgm:prSet presAssocID="{3208B3E2-F00E-4A68-B25A-E5ADF3E04D68}" presName="base" presStyleLbl="dkBgShp" presStyleIdx="1" presStyleCnt="2"/>
      <dgm:spPr/>
    </dgm:pt>
  </dgm:ptLst>
  <dgm:cxnLst>
    <dgm:cxn modelId="{6BFDA44D-58E6-479A-AEAC-F2254C343123}" srcId="{3208B3E2-F00E-4A68-B25A-E5ADF3E04D68}" destId="{50E7B4E0-E32E-4CC9-9BCC-2664F991F716}" srcOrd="0" destOrd="0" parTransId="{7FC932C0-8301-448C-A472-B9E64D132A0F}" sibTransId="{F540BAE5-6D44-445B-AB97-52F710D3788C}"/>
    <dgm:cxn modelId="{C4DFD999-19F8-45A6-8E94-791B2DAC9852}" srcId="{3208B3E2-F00E-4A68-B25A-E5ADF3E04D68}" destId="{ACD28C18-1982-4F2D-BA8D-E3344B8F0482}" srcOrd="1" destOrd="0" parTransId="{D9900B18-F4C1-43D5-A2B0-ACA1B50F4417}" sibTransId="{984D3789-A0B5-495D-B141-6B365EF29EA4}"/>
    <dgm:cxn modelId="{0DD94371-A986-4A75-A93D-13C9587E1D25}" srcId="{921164D8-3435-4B76-B783-91B4068C3C4D}" destId="{3208B3E2-F00E-4A68-B25A-E5ADF3E04D68}" srcOrd="0" destOrd="0" parTransId="{E31F39CC-71B7-4030-83D8-75A348565A55}" sibTransId="{9900B771-64DB-4887-98AF-37A20C75DD91}"/>
    <dgm:cxn modelId="{FF8B6749-D5BD-41AA-8185-37E34695F324}" type="presOf" srcId="{3208B3E2-F00E-4A68-B25A-E5ADF3E04D68}" destId="{94930A2A-978E-43C6-89A3-7B585026A779}" srcOrd="0" destOrd="0" presId="urn:microsoft.com/office/officeart/2005/8/layout/hList3"/>
    <dgm:cxn modelId="{E4F938BB-2456-4171-BAC9-A0521548EEC3}" type="presOf" srcId="{B485758C-4C77-4948-B52B-26D8AF305EB7}" destId="{39F6A504-23BB-4382-80B1-9728C9013BED}" srcOrd="0" destOrd="0" presId="urn:microsoft.com/office/officeart/2005/8/layout/hList3"/>
    <dgm:cxn modelId="{E1A02CD0-3C5D-4074-827F-04C4BC63222D}" type="presOf" srcId="{921164D8-3435-4B76-B783-91B4068C3C4D}" destId="{99024036-B01E-4DC6-8452-EFB9B76F3A75}" srcOrd="0" destOrd="0" presId="urn:microsoft.com/office/officeart/2005/8/layout/hList3"/>
    <dgm:cxn modelId="{5C83C233-2A9D-4BEB-BA02-451ED567A8F1}" srcId="{3208B3E2-F00E-4A68-B25A-E5ADF3E04D68}" destId="{B485758C-4C77-4948-B52B-26D8AF305EB7}" srcOrd="2" destOrd="0" parTransId="{6DDF08B9-2213-44DC-AB74-C5991DA3E3FC}" sibTransId="{37A6C0BC-2E8D-409D-B805-D31AC2EFAC45}"/>
    <dgm:cxn modelId="{1B8B0BD0-C90F-4BF7-B737-699FB3CE4093}" type="presOf" srcId="{50E7B4E0-E32E-4CC9-9BCC-2664F991F716}" destId="{24812996-9451-46C1-A623-87B1930D06BC}" srcOrd="0" destOrd="0" presId="urn:microsoft.com/office/officeart/2005/8/layout/hList3"/>
    <dgm:cxn modelId="{7F42B924-3EB7-4993-BDE3-402238191B1B}" type="presOf" srcId="{ACD28C18-1982-4F2D-BA8D-E3344B8F0482}" destId="{63DBEE1A-28C6-4F1B-9E09-546CFA37B4EC}" srcOrd="0" destOrd="0" presId="urn:microsoft.com/office/officeart/2005/8/layout/hList3"/>
    <dgm:cxn modelId="{0050E0AA-8ABF-4D27-ABE1-2FE301F65C64}" type="presParOf" srcId="{99024036-B01E-4DC6-8452-EFB9B76F3A75}" destId="{94930A2A-978E-43C6-89A3-7B585026A779}" srcOrd="0" destOrd="0" presId="urn:microsoft.com/office/officeart/2005/8/layout/hList3"/>
    <dgm:cxn modelId="{07421007-1D4A-4099-ACF3-C2EFE192A940}" type="presParOf" srcId="{99024036-B01E-4DC6-8452-EFB9B76F3A75}" destId="{76E085EA-A4BA-40BC-A56D-CE8C94B02411}" srcOrd="1" destOrd="0" presId="urn:microsoft.com/office/officeart/2005/8/layout/hList3"/>
    <dgm:cxn modelId="{55F2FA4A-8871-45EE-95B1-599CD3EFB694}" type="presParOf" srcId="{76E085EA-A4BA-40BC-A56D-CE8C94B02411}" destId="{24812996-9451-46C1-A623-87B1930D06BC}" srcOrd="0" destOrd="0" presId="urn:microsoft.com/office/officeart/2005/8/layout/hList3"/>
    <dgm:cxn modelId="{91A94370-D714-477F-BC29-A93C42B7AEBE}" type="presParOf" srcId="{76E085EA-A4BA-40BC-A56D-CE8C94B02411}" destId="{63DBEE1A-28C6-4F1B-9E09-546CFA37B4EC}" srcOrd="1" destOrd="0" presId="urn:microsoft.com/office/officeart/2005/8/layout/hList3"/>
    <dgm:cxn modelId="{476DAF19-C5A5-412D-A512-9BBF6C41A20F}" type="presParOf" srcId="{76E085EA-A4BA-40BC-A56D-CE8C94B02411}" destId="{39F6A504-23BB-4382-80B1-9728C9013BED}" srcOrd="2" destOrd="0" presId="urn:microsoft.com/office/officeart/2005/8/layout/hList3"/>
    <dgm:cxn modelId="{7CD2B4EF-35D8-432E-8354-52056A5DD9A4}" type="presParOf" srcId="{99024036-B01E-4DC6-8452-EFB9B76F3A75}" destId="{D794673F-E385-4021-AA2F-61E49392E84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075D49-A595-45B0-88D2-7754BC82A06B}" type="doc">
      <dgm:prSet loTypeId="urn:microsoft.com/office/officeart/2005/8/layout/matrix1" loCatId="matrix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DC062294-6D16-4D8B-88E7-CDEDB557F9E9}">
      <dgm:prSet phldrT="[Texto]" custT="1"/>
      <dgm:spPr/>
      <dgm:t>
        <a:bodyPr/>
        <a:lstStyle/>
        <a:p>
          <a:r>
            <a:rPr lang="pt-BR" sz="2300" dirty="0"/>
            <a:t>programas e projetos criados pelo governo federal, gerando linhas de ação voltadas para o público jovem</a:t>
          </a:r>
        </a:p>
      </dgm:t>
    </dgm:pt>
    <dgm:pt modelId="{0FAAD4F3-1044-44AF-84B9-9AC2F41A4FFA}" type="parTrans" cxnId="{52DAD3E1-9EE7-452E-88F1-02F5A22A4380}">
      <dgm:prSet/>
      <dgm:spPr/>
      <dgm:t>
        <a:bodyPr/>
        <a:lstStyle/>
        <a:p>
          <a:endParaRPr lang="pt-BR"/>
        </a:p>
      </dgm:t>
    </dgm:pt>
    <dgm:pt modelId="{58BEF8AF-8769-40CB-84AE-7E2158611251}" type="sibTrans" cxnId="{52DAD3E1-9EE7-452E-88F1-02F5A22A4380}">
      <dgm:prSet/>
      <dgm:spPr/>
      <dgm:t>
        <a:bodyPr/>
        <a:lstStyle/>
        <a:p>
          <a:endParaRPr lang="pt-BR"/>
        </a:p>
      </dgm:t>
    </dgm:pt>
    <dgm:pt modelId="{BCA899AE-2E2F-4B4E-A851-A2C13D851461}">
      <dgm:prSet phldrT="[Texto]" custT="1"/>
      <dgm:spPr/>
      <dgm:t>
        <a:bodyPr/>
        <a:lstStyle/>
        <a:p>
          <a:r>
            <a:rPr lang="pt-BR" sz="2000" dirty="0" err="1"/>
            <a:t>Projovem</a:t>
          </a:r>
          <a:r>
            <a:rPr lang="pt-BR" sz="2000" dirty="0"/>
            <a:t> Integrado que atua com quatro modalidades: </a:t>
          </a:r>
        </a:p>
        <a:p>
          <a:r>
            <a:rPr lang="pt-BR" sz="2000" dirty="0" err="1"/>
            <a:t>ProJovem</a:t>
          </a:r>
          <a:r>
            <a:rPr lang="pt-BR" sz="2000" dirty="0"/>
            <a:t> urbano</a:t>
          </a:r>
        </a:p>
        <a:p>
          <a:r>
            <a:rPr lang="pt-BR" sz="2000" dirty="0" err="1"/>
            <a:t>ProJovem</a:t>
          </a:r>
          <a:r>
            <a:rPr lang="pt-BR" sz="2000" dirty="0"/>
            <a:t> adolescente </a:t>
          </a:r>
        </a:p>
        <a:p>
          <a:r>
            <a:rPr lang="pt-BR" sz="2000" dirty="0" err="1"/>
            <a:t>ProJovem</a:t>
          </a:r>
          <a:r>
            <a:rPr lang="pt-BR" sz="2000" dirty="0"/>
            <a:t> trabalhador</a:t>
          </a:r>
        </a:p>
        <a:p>
          <a:r>
            <a:rPr lang="pt-BR" sz="2000" dirty="0" err="1"/>
            <a:t>ProJovem</a:t>
          </a:r>
          <a:r>
            <a:rPr lang="pt-BR" sz="2000" dirty="0"/>
            <a:t> Campo</a:t>
          </a:r>
        </a:p>
      </dgm:t>
    </dgm:pt>
    <dgm:pt modelId="{97414C58-2FB6-43B0-8AC8-CE5FB61D8572}" type="parTrans" cxnId="{5688BAFA-3ED9-46E5-81A1-9E63E08510D3}">
      <dgm:prSet/>
      <dgm:spPr/>
      <dgm:t>
        <a:bodyPr/>
        <a:lstStyle/>
        <a:p>
          <a:endParaRPr lang="pt-BR"/>
        </a:p>
      </dgm:t>
    </dgm:pt>
    <dgm:pt modelId="{AA7B1AD5-1729-4826-9D36-61DAA1B431B7}" type="sibTrans" cxnId="{5688BAFA-3ED9-46E5-81A1-9E63E08510D3}">
      <dgm:prSet/>
      <dgm:spPr/>
      <dgm:t>
        <a:bodyPr/>
        <a:lstStyle/>
        <a:p>
          <a:endParaRPr lang="pt-BR"/>
        </a:p>
      </dgm:t>
    </dgm:pt>
    <dgm:pt modelId="{40934B04-CB64-46BA-8CEA-207B52960EA0}">
      <dgm:prSet phldrT="[Texto]" custT="1"/>
      <dgm:spPr/>
      <dgm:t>
        <a:bodyPr/>
        <a:lstStyle/>
        <a:p>
          <a:r>
            <a:rPr lang="pt-BR" sz="2000" dirty="0"/>
            <a:t>O PRONATEC (Programa Nacional de Acesso ao Ensino Técnico e Emprego) criado em 2011, com o objetivo de expandir, interiorizar e democratizar a oferta de cursos de educação profissional e tecnológica no país</a:t>
          </a:r>
        </a:p>
      </dgm:t>
    </dgm:pt>
    <dgm:pt modelId="{6A0704BF-F252-4DF4-99D7-5198C55C8F69}" type="parTrans" cxnId="{F8A2DC06-9A42-475E-9D47-7A720D2E20D2}">
      <dgm:prSet/>
      <dgm:spPr/>
      <dgm:t>
        <a:bodyPr/>
        <a:lstStyle/>
        <a:p>
          <a:endParaRPr lang="pt-BR"/>
        </a:p>
      </dgm:t>
    </dgm:pt>
    <dgm:pt modelId="{B0170B81-5DAA-498D-B372-44F1CCC524BC}" type="sibTrans" cxnId="{F8A2DC06-9A42-475E-9D47-7A720D2E20D2}">
      <dgm:prSet/>
      <dgm:spPr/>
      <dgm:t>
        <a:bodyPr/>
        <a:lstStyle/>
        <a:p>
          <a:endParaRPr lang="pt-BR"/>
        </a:p>
      </dgm:t>
    </dgm:pt>
    <dgm:pt modelId="{BBE24C2C-C936-45EF-848A-0998FE475754}">
      <dgm:prSet phldrT="[Texto]" custT="1"/>
      <dgm:spPr/>
      <dgm:t>
        <a:bodyPr/>
        <a:lstStyle/>
        <a:p>
          <a:r>
            <a:rPr lang="pt-BR" sz="2200" dirty="0"/>
            <a:t>Prêmio Jovem Cientista tem como objetivo estimular a revelação de talentos e investir em estudantes e profissionais que procuram alternativas para problemas brasileiros</a:t>
          </a:r>
        </a:p>
      </dgm:t>
    </dgm:pt>
    <dgm:pt modelId="{EEBE28C6-497D-45E5-AF65-ABC3A693B7E6}" type="parTrans" cxnId="{4EC9F992-8C99-41DB-8621-E893C3F26D4A}">
      <dgm:prSet/>
      <dgm:spPr/>
      <dgm:t>
        <a:bodyPr/>
        <a:lstStyle/>
        <a:p>
          <a:endParaRPr lang="pt-BR"/>
        </a:p>
      </dgm:t>
    </dgm:pt>
    <dgm:pt modelId="{6FA2D758-99DE-42D7-A22A-8640BC5D327A}" type="sibTrans" cxnId="{4EC9F992-8C99-41DB-8621-E893C3F26D4A}">
      <dgm:prSet/>
      <dgm:spPr/>
      <dgm:t>
        <a:bodyPr/>
        <a:lstStyle/>
        <a:p>
          <a:endParaRPr lang="pt-BR"/>
        </a:p>
      </dgm:t>
    </dgm:pt>
    <dgm:pt modelId="{3CCD251B-0BA2-440A-9B7A-D9B2715574D1}">
      <dgm:prSet phldrT="[Texto]" custT="1"/>
      <dgm:spPr/>
      <dgm:t>
        <a:bodyPr/>
        <a:lstStyle/>
        <a:p>
          <a:r>
            <a:rPr lang="pt-BR" sz="2000" dirty="0"/>
            <a:t>o Jovem Empreendedor é destinado à capacitação profissional e posterior financiamento de jovens de nível técnico, em fase de conclusão de curso ou recém-formados, com idade entre 18 e 29 anos, interessados em dirigir o próprio negócio</a:t>
          </a:r>
        </a:p>
      </dgm:t>
    </dgm:pt>
    <dgm:pt modelId="{25A674B0-E96A-4538-87B3-C47D50BBCE6D}" type="parTrans" cxnId="{EBE94D59-DA9A-421D-8925-B5BFCE615A19}">
      <dgm:prSet/>
      <dgm:spPr/>
      <dgm:t>
        <a:bodyPr/>
        <a:lstStyle/>
        <a:p>
          <a:endParaRPr lang="pt-BR"/>
        </a:p>
      </dgm:t>
    </dgm:pt>
    <dgm:pt modelId="{0C0CAE29-2B7B-48BE-B1C7-92280E4A8A59}" type="sibTrans" cxnId="{EBE94D59-DA9A-421D-8925-B5BFCE615A19}">
      <dgm:prSet/>
      <dgm:spPr/>
      <dgm:t>
        <a:bodyPr/>
        <a:lstStyle/>
        <a:p>
          <a:endParaRPr lang="pt-BR"/>
        </a:p>
      </dgm:t>
    </dgm:pt>
    <dgm:pt modelId="{49340371-3303-4803-90E3-BCC2E61851B8}" type="pres">
      <dgm:prSet presAssocID="{73075D49-A595-45B0-88D2-7754BC82A06B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7CD4B91-4717-4218-92D2-3C1C852026D8}" type="pres">
      <dgm:prSet presAssocID="{73075D49-A595-45B0-88D2-7754BC82A06B}" presName="matrix" presStyleCnt="0"/>
      <dgm:spPr/>
    </dgm:pt>
    <dgm:pt modelId="{A6B941DE-98F0-43DC-95E2-B181456C0BF6}" type="pres">
      <dgm:prSet presAssocID="{73075D49-A595-45B0-88D2-7754BC82A06B}" presName="tile1" presStyleLbl="node1" presStyleIdx="0" presStyleCnt="4"/>
      <dgm:spPr/>
    </dgm:pt>
    <dgm:pt modelId="{5139A555-C17A-458B-B338-8571A152F4BE}" type="pres">
      <dgm:prSet presAssocID="{73075D49-A595-45B0-88D2-7754BC82A06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7C5B784-6123-4151-AEE3-FD2304F7A208}" type="pres">
      <dgm:prSet presAssocID="{73075D49-A595-45B0-88D2-7754BC82A06B}" presName="tile2" presStyleLbl="node1" presStyleIdx="1" presStyleCnt="4"/>
      <dgm:spPr/>
    </dgm:pt>
    <dgm:pt modelId="{5DB93675-EB58-4A77-8BCD-85110ED4283C}" type="pres">
      <dgm:prSet presAssocID="{73075D49-A595-45B0-88D2-7754BC82A06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65C41D4B-DA13-49D8-9C6D-B8B5D2E6F63C}" type="pres">
      <dgm:prSet presAssocID="{73075D49-A595-45B0-88D2-7754BC82A06B}" presName="tile3" presStyleLbl="node1" presStyleIdx="2" presStyleCnt="4"/>
      <dgm:spPr/>
    </dgm:pt>
    <dgm:pt modelId="{7A80D9A4-258F-48CE-A52B-B3BA85859455}" type="pres">
      <dgm:prSet presAssocID="{73075D49-A595-45B0-88D2-7754BC82A06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875E7C46-4608-47A3-8373-968276F165BF}" type="pres">
      <dgm:prSet presAssocID="{73075D49-A595-45B0-88D2-7754BC82A06B}" presName="tile4" presStyleLbl="node1" presStyleIdx="3" presStyleCnt="4"/>
      <dgm:spPr/>
    </dgm:pt>
    <dgm:pt modelId="{E789F064-0889-482F-A3A1-83E67CFF049C}" type="pres">
      <dgm:prSet presAssocID="{73075D49-A595-45B0-88D2-7754BC82A06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C167FCDF-8B5C-4D6A-A3C4-F362CFD73D4A}" type="pres">
      <dgm:prSet presAssocID="{73075D49-A595-45B0-88D2-7754BC82A06B}" presName="centerTile" presStyleLbl="fgShp" presStyleIdx="0" presStyleCnt="1" custScaleX="157895">
        <dgm:presLayoutVars>
          <dgm:chMax val="0"/>
          <dgm:chPref val="0"/>
        </dgm:presLayoutVars>
      </dgm:prSet>
      <dgm:spPr/>
    </dgm:pt>
  </dgm:ptLst>
  <dgm:cxnLst>
    <dgm:cxn modelId="{E406DCBE-A0D1-4016-8932-CAF7CCDBED02}" type="presOf" srcId="{BBE24C2C-C936-45EF-848A-0998FE475754}" destId="{65C41D4B-DA13-49D8-9C6D-B8B5D2E6F63C}" srcOrd="0" destOrd="0" presId="urn:microsoft.com/office/officeart/2005/8/layout/matrix1"/>
    <dgm:cxn modelId="{5688BAFA-3ED9-46E5-81A1-9E63E08510D3}" srcId="{DC062294-6D16-4D8B-88E7-CDEDB557F9E9}" destId="{BCA899AE-2E2F-4B4E-A851-A2C13D851461}" srcOrd="0" destOrd="0" parTransId="{97414C58-2FB6-43B0-8AC8-CE5FB61D8572}" sibTransId="{AA7B1AD5-1729-4826-9D36-61DAA1B431B7}"/>
    <dgm:cxn modelId="{A7DA8ED9-8BF8-4867-A347-F32EEE9D20BA}" type="presOf" srcId="{BCA899AE-2E2F-4B4E-A851-A2C13D851461}" destId="{5139A555-C17A-458B-B338-8571A152F4BE}" srcOrd="1" destOrd="0" presId="urn:microsoft.com/office/officeart/2005/8/layout/matrix1"/>
    <dgm:cxn modelId="{4EC9F992-8C99-41DB-8621-E893C3F26D4A}" srcId="{DC062294-6D16-4D8B-88E7-CDEDB557F9E9}" destId="{BBE24C2C-C936-45EF-848A-0998FE475754}" srcOrd="2" destOrd="0" parTransId="{EEBE28C6-497D-45E5-AF65-ABC3A693B7E6}" sibTransId="{6FA2D758-99DE-42D7-A22A-8640BC5D327A}"/>
    <dgm:cxn modelId="{6A8C4610-F8A5-46A1-AF91-BAF0C8970DA3}" type="presOf" srcId="{BCA899AE-2E2F-4B4E-A851-A2C13D851461}" destId="{A6B941DE-98F0-43DC-95E2-B181456C0BF6}" srcOrd="0" destOrd="0" presId="urn:microsoft.com/office/officeart/2005/8/layout/matrix1"/>
    <dgm:cxn modelId="{549E0FA6-1A4B-4865-8110-0DDFF605FCDC}" type="presOf" srcId="{DC062294-6D16-4D8B-88E7-CDEDB557F9E9}" destId="{C167FCDF-8B5C-4D6A-A3C4-F362CFD73D4A}" srcOrd="0" destOrd="0" presId="urn:microsoft.com/office/officeart/2005/8/layout/matrix1"/>
    <dgm:cxn modelId="{F0A25207-3416-4BED-965A-B099298F49DE}" type="presOf" srcId="{40934B04-CB64-46BA-8CEA-207B52960EA0}" destId="{27C5B784-6123-4151-AEE3-FD2304F7A208}" srcOrd="0" destOrd="0" presId="urn:microsoft.com/office/officeart/2005/8/layout/matrix1"/>
    <dgm:cxn modelId="{928E12F1-C0A1-440F-8932-BAE16772AF97}" type="presOf" srcId="{3CCD251B-0BA2-440A-9B7A-D9B2715574D1}" destId="{875E7C46-4608-47A3-8373-968276F165BF}" srcOrd="0" destOrd="0" presId="urn:microsoft.com/office/officeart/2005/8/layout/matrix1"/>
    <dgm:cxn modelId="{E89B8297-8826-4763-ADDB-E851209F1C62}" type="presOf" srcId="{73075D49-A595-45B0-88D2-7754BC82A06B}" destId="{49340371-3303-4803-90E3-BCC2E61851B8}" srcOrd="0" destOrd="0" presId="urn:microsoft.com/office/officeart/2005/8/layout/matrix1"/>
    <dgm:cxn modelId="{C4847346-5CE8-420F-8938-6BD996506D35}" type="presOf" srcId="{3CCD251B-0BA2-440A-9B7A-D9B2715574D1}" destId="{E789F064-0889-482F-A3A1-83E67CFF049C}" srcOrd="1" destOrd="0" presId="urn:microsoft.com/office/officeart/2005/8/layout/matrix1"/>
    <dgm:cxn modelId="{EBE94D59-DA9A-421D-8925-B5BFCE615A19}" srcId="{DC062294-6D16-4D8B-88E7-CDEDB557F9E9}" destId="{3CCD251B-0BA2-440A-9B7A-D9B2715574D1}" srcOrd="3" destOrd="0" parTransId="{25A674B0-E96A-4538-87B3-C47D50BBCE6D}" sibTransId="{0C0CAE29-2B7B-48BE-B1C7-92280E4A8A59}"/>
    <dgm:cxn modelId="{52DAD3E1-9EE7-452E-88F1-02F5A22A4380}" srcId="{73075D49-A595-45B0-88D2-7754BC82A06B}" destId="{DC062294-6D16-4D8B-88E7-CDEDB557F9E9}" srcOrd="0" destOrd="0" parTransId="{0FAAD4F3-1044-44AF-84B9-9AC2F41A4FFA}" sibTransId="{58BEF8AF-8769-40CB-84AE-7E2158611251}"/>
    <dgm:cxn modelId="{55D1C0EF-08B0-4D6F-8244-6E72AF020A3A}" type="presOf" srcId="{BBE24C2C-C936-45EF-848A-0998FE475754}" destId="{7A80D9A4-258F-48CE-A52B-B3BA85859455}" srcOrd="1" destOrd="0" presId="urn:microsoft.com/office/officeart/2005/8/layout/matrix1"/>
    <dgm:cxn modelId="{F8A2DC06-9A42-475E-9D47-7A720D2E20D2}" srcId="{DC062294-6D16-4D8B-88E7-CDEDB557F9E9}" destId="{40934B04-CB64-46BA-8CEA-207B52960EA0}" srcOrd="1" destOrd="0" parTransId="{6A0704BF-F252-4DF4-99D7-5198C55C8F69}" sibTransId="{B0170B81-5DAA-498D-B372-44F1CCC524BC}"/>
    <dgm:cxn modelId="{66A38762-9129-4D37-B22D-4A613F1D6B6B}" type="presOf" srcId="{40934B04-CB64-46BA-8CEA-207B52960EA0}" destId="{5DB93675-EB58-4A77-8BCD-85110ED4283C}" srcOrd="1" destOrd="0" presId="urn:microsoft.com/office/officeart/2005/8/layout/matrix1"/>
    <dgm:cxn modelId="{BE0E387D-38DE-4523-94E2-AEE22F1F68AC}" type="presParOf" srcId="{49340371-3303-4803-90E3-BCC2E61851B8}" destId="{57CD4B91-4717-4218-92D2-3C1C852026D8}" srcOrd="0" destOrd="0" presId="urn:microsoft.com/office/officeart/2005/8/layout/matrix1"/>
    <dgm:cxn modelId="{675EA887-E889-4281-B7D3-426E5BCF7B5F}" type="presParOf" srcId="{57CD4B91-4717-4218-92D2-3C1C852026D8}" destId="{A6B941DE-98F0-43DC-95E2-B181456C0BF6}" srcOrd="0" destOrd="0" presId="urn:microsoft.com/office/officeart/2005/8/layout/matrix1"/>
    <dgm:cxn modelId="{D172C0FF-4BCE-41AC-9990-4598EAAD70A9}" type="presParOf" srcId="{57CD4B91-4717-4218-92D2-3C1C852026D8}" destId="{5139A555-C17A-458B-B338-8571A152F4BE}" srcOrd="1" destOrd="0" presId="urn:microsoft.com/office/officeart/2005/8/layout/matrix1"/>
    <dgm:cxn modelId="{C9C9E2AA-F7BF-4BDF-A7C0-C881C7DFDE83}" type="presParOf" srcId="{57CD4B91-4717-4218-92D2-3C1C852026D8}" destId="{27C5B784-6123-4151-AEE3-FD2304F7A208}" srcOrd="2" destOrd="0" presId="urn:microsoft.com/office/officeart/2005/8/layout/matrix1"/>
    <dgm:cxn modelId="{B094F6FF-2515-4D00-AFB2-08E498018C15}" type="presParOf" srcId="{57CD4B91-4717-4218-92D2-3C1C852026D8}" destId="{5DB93675-EB58-4A77-8BCD-85110ED4283C}" srcOrd="3" destOrd="0" presId="urn:microsoft.com/office/officeart/2005/8/layout/matrix1"/>
    <dgm:cxn modelId="{133A7B4C-E120-48F7-8BF1-6BE177F1E57A}" type="presParOf" srcId="{57CD4B91-4717-4218-92D2-3C1C852026D8}" destId="{65C41D4B-DA13-49D8-9C6D-B8B5D2E6F63C}" srcOrd="4" destOrd="0" presId="urn:microsoft.com/office/officeart/2005/8/layout/matrix1"/>
    <dgm:cxn modelId="{1B109F04-42C2-421D-9C4D-0B564343F426}" type="presParOf" srcId="{57CD4B91-4717-4218-92D2-3C1C852026D8}" destId="{7A80D9A4-258F-48CE-A52B-B3BA85859455}" srcOrd="5" destOrd="0" presId="urn:microsoft.com/office/officeart/2005/8/layout/matrix1"/>
    <dgm:cxn modelId="{952F1BD8-ACA0-432D-8582-8CD421C86753}" type="presParOf" srcId="{57CD4B91-4717-4218-92D2-3C1C852026D8}" destId="{875E7C46-4608-47A3-8373-968276F165BF}" srcOrd="6" destOrd="0" presId="urn:microsoft.com/office/officeart/2005/8/layout/matrix1"/>
    <dgm:cxn modelId="{AE1BA358-50A0-4C59-8E39-F43EE0F83DC4}" type="presParOf" srcId="{57CD4B91-4717-4218-92D2-3C1C852026D8}" destId="{E789F064-0889-482F-A3A1-83E67CFF049C}" srcOrd="7" destOrd="0" presId="urn:microsoft.com/office/officeart/2005/8/layout/matrix1"/>
    <dgm:cxn modelId="{C849E799-9E5D-45A3-968D-53B8B478FA6C}" type="presParOf" srcId="{49340371-3303-4803-90E3-BCC2E61851B8}" destId="{C167FCDF-8B5C-4D6A-A3C4-F362CFD73D4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6B2136-84AF-40E7-B9F2-70D2B6631EBE}" type="doc">
      <dgm:prSet loTypeId="urn:microsoft.com/office/officeart/2005/8/layout/hierarchy1" loCatId="hierarchy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15134FD9-3580-4596-B8D5-8BC9792D0B74}">
      <dgm:prSet phldrT="[Texto]"/>
      <dgm:spPr/>
      <dgm:t>
        <a:bodyPr/>
        <a:lstStyle/>
        <a:p>
          <a:r>
            <a:rPr lang="pt-BR" dirty="0"/>
            <a:t>Estatuto da Juventude</a:t>
          </a:r>
        </a:p>
      </dgm:t>
    </dgm:pt>
    <dgm:pt modelId="{EFC5E74C-D8BF-4D8F-9105-F47DEA9071AD}" type="parTrans" cxnId="{332F3A36-F342-4896-9EC5-FD4135FD5A9C}">
      <dgm:prSet/>
      <dgm:spPr/>
      <dgm:t>
        <a:bodyPr/>
        <a:lstStyle/>
        <a:p>
          <a:endParaRPr lang="pt-BR"/>
        </a:p>
      </dgm:t>
    </dgm:pt>
    <dgm:pt modelId="{F6EAF210-E68D-4626-90E9-533A8667B701}" type="sibTrans" cxnId="{332F3A36-F342-4896-9EC5-FD4135FD5A9C}">
      <dgm:prSet/>
      <dgm:spPr/>
      <dgm:t>
        <a:bodyPr/>
        <a:lstStyle/>
        <a:p>
          <a:endParaRPr lang="pt-BR"/>
        </a:p>
      </dgm:t>
    </dgm:pt>
    <dgm:pt modelId="{64F99144-C1E6-49E4-B9F0-CEABE0132DB5}">
      <dgm:prSet phldrT="[Texto]"/>
      <dgm:spPr/>
      <dgm:t>
        <a:bodyPr/>
        <a:lstStyle/>
        <a:p>
          <a:r>
            <a:rPr lang="pt-BR" b="1" dirty="0"/>
            <a:t>TÍTULO I</a:t>
          </a:r>
          <a:endParaRPr lang="pt-BR" dirty="0"/>
        </a:p>
        <a:p>
          <a:r>
            <a:rPr lang="pt-BR" b="1" dirty="0"/>
            <a:t>DOS DIREITOS E DAS POLÍTICAS PÚBLICAS DE JUVENTUDE</a:t>
          </a:r>
          <a:endParaRPr lang="pt-BR" dirty="0"/>
        </a:p>
      </dgm:t>
    </dgm:pt>
    <dgm:pt modelId="{461D2F25-8309-41B9-B3BC-6A903A9ACE19}" type="parTrans" cxnId="{DC3639C0-EFB6-40A3-A770-03BF13984AAB}">
      <dgm:prSet/>
      <dgm:spPr/>
      <dgm:t>
        <a:bodyPr/>
        <a:lstStyle/>
        <a:p>
          <a:endParaRPr lang="pt-BR"/>
        </a:p>
      </dgm:t>
    </dgm:pt>
    <dgm:pt modelId="{813080E2-835F-432C-9947-4E8E3F3624A6}" type="sibTrans" cxnId="{DC3639C0-EFB6-40A3-A770-03BF13984AAB}">
      <dgm:prSet/>
      <dgm:spPr/>
      <dgm:t>
        <a:bodyPr/>
        <a:lstStyle/>
        <a:p>
          <a:endParaRPr lang="pt-BR"/>
        </a:p>
      </dgm:t>
    </dgm:pt>
    <dgm:pt modelId="{4D3F5149-0D01-4AFE-AF60-0FF65BCF1F48}">
      <dgm:prSet phldrT="[Texto]"/>
      <dgm:spPr/>
      <dgm:t>
        <a:bodyPr/>
        <a:lstStyle/>
        <a:p>
          <a:r>
            <a:rPr lang="pt-BR" dirty="0"/>
            <a:t>2 Capítulos</a:t>
          </a:r>
        </a:p>
        <a:p>
          <a:r>
            <a:rPr lang="pt-BR" dirty="0"/>
            <a:t>38 artigos</a:t>
          </a:r>
        </a:p>
      </dgm:t>
    </dgm:pt>
    <dgm:pt modelId="{0DA176A4-E7FD-4B74-9633-96659C07254E}" type="parTrans" cxnId="{BFB39320-C6BF-4CA4-8575-A3A610ED2372}">
      <dgm:prSet/>
      <dgm:spPr/>
      <dgm:t>
        <a:bodyPr/>
        <a:lstStyle/>
        <a:p>
          <a:endParaRPr lang="pt-BR"/>
        </a:p>
      </dgm:t>
    </dgm:pt>
    <dgm:pt modelId="{CD979820-842B-4937-B1D6-013DD5CFCA63}" type="sibTrans" cxnId="{BFB39320-C6BF-4CA4-8575-A3A610ED2372}">
      <dgm:prSet/>
      <dgm:spPr/>
      <dgm:t>
        <a:bodyPr/>
        <a:lstStyle/>
        <a:p>
          <a:endParaRPr lang="pt-BR"/>
        </a:p>
      </dgm:t>
    </dgm:pt>
    <dgm:pt modelId="{B7E74DC4-A600-4E39-8398-A477E3585CAA}">
      <dgm:prSet phldrT="[Texto]"/>
      <dgm:spPr/>
      <dgm:t>
        <a:bodyPr/>
        <a:lstStyle/>
        <a:p>
          <a:r>
            <a:rPr lang="pt-BR" b="1" dirty="0"/>
            <a:t>TÍTULO II</a:t>
          </a:r>
          <a:endParaRPr lang="pt-BR" dirty="0"/>
        </a:p>
        <a:p>
          <a:r>
            <a:rPr lang="pt-BR" b="1" dirty="0"/>
            <a:t>DO SISTEMA NACIONAIL DE JUVENTUDE</a:t>
          </a:r>
          <a:endParaRPr lang="pt-BR" dirty="0"/>
        </a:p>
      </dgm:t>
    </dgm:pt>
    <dgm:pt modelId="{BAA06236-4026-4CC7-949B-6AA600A31FDB}" type="parTrans" cxnId="{C90624F1-4194-4A4D-867C-3684066EF6AC}">
      <dgm:prSet/>
      <dgm:spPr/>
      <dgm:t>
        <a:bodyPr/>
        <a:lstStyle/>
        <a:p>
          <a:endParaRPr lang="pt-BR"/>
        </a:p>
      </dgm:t>
    </dgm:pt>
    <dgm:pt modelId="{2C041359-B6B7-4FB8-B5F9-5FC152C7E527}" type="sibTrans" cxnId="{C90624F1-4194-4A4D-867C-3684066EF6AC}">
      <dgm:prSet/>
      <dgm:spPr/>
      <dgm:t>
        <a:bodyPr/>
        <a:lstStyle/>
        <a:p>
          <a:endParaRPr lang="pt-BR"/>
        </a:p>
      </dgm:t>
    </dgm:pt>
    <dgm:pt modelId="{A46C8E2D-5E3F-4F3E-A606-B1FCDC63E8A1}">
      <dgm:prSet phldrT="[Texto]"/>
      <dgm:spPr/>
      <dgm:t>
        <a:bodyPr/>
        <a:lstStyle/>
        <a:p>
          <a:r>
            <a:rPr lang="pt-BR" dirty="0"/>
            <a:t>3 Capítulos</a:t>
          </a:r>
        </a:p>
        <a:p>
          <a:r>
            <a:rPr lang="pt-BR" dirty="0"/>
            <a:t>10 artigos</a:t>
          </a:r>
        </a:p>
      </dgm:t>
    </dgm:pt>
    <dgm:pt modelId="{3F926DAC-40DB-42EB-BFE0-C04ED3DDEB6D}" type="parTrans" cxnId="{FCC33C82-6BB6-4C0B-BFB4-BE98362615BA}">
      <dgm:prSet/>
      <dgm:spPr/>
      <dgm:t>
        <a:bodyPr/>
        <a:lstStyle/>
        <a:p>
          <a:endParaRPr lang="pt-BR"/>
        </a:p>
      </dgm:t>
    </dgm:pt>
    <dgm:pt modelId="{76B208A0-5DBF-4F04-A67B-CD3D19FC25B6}" type="sibTrans" cxnId="{FCC33C82-6BB6-4C0B-BFB4-BE98362615BA}">
      <dgm:prSet/>
      <dgm:spPr/>
      <dgm:t>
        <a:bodyPr/>
        <a:lstStyle/>
        <a:p>
          <a:endParaRPr lang="pt-BR"/>
        </a:p>
      </dgm:t>
    </dgm:pt>
    <dgm:pt modelId="{EF780D1B-B0C8-4FA5-8A95-B5C3D8DE8A39}" type="pres">
      <dgm:prSet presAssocID="{7D6B2136-84AF-40E7-B9F2-70D2B6631EB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E48E40C-1D6F-4915-999C-62AD196FCE33}" type="pres">
      <dgm:prSet presAssocID="{15134FD9-3580-4596-B8D5-8BC9792D0B74}" presName="hierRoot1" presStyleCnt="0"/>
      <dgm:spPr/>
    </dgm:pt>
    <dgm:pt modelId="{D3A39B8F-73DE-4B99-97B7-0AF0E6CB72EF}" type="pres">
      <dgm:prSet presAssocID="{15134FD9-3580-4596-B8D5-8BC9792D0B74}" presName="composite" presStyleCnt="0"/>
      <dgm:spPr/>
    </dgm:pt>
    <dgm:pt modelId="{24577E7C-367F-4321-92D4-6919DFD47907}" type="pres">
      <dgm:prSet presAssocID="{15134FD9-3580-4596-B8D5-8BC9792D0B74}" presName="background" presStyleLbl="node0" presStyleIdx="0" presStyleCnt="1"/>
      <dgm:spPr/>
    </dgm:pt>
    <dgm:pt modelId="{81CC430C-7F33-4F82-B9CF-51290C378CB9}" type="pres">
      <dgm:prSet presAssocID="{15134FD9-3580-4596-B8D5-8BC9792D0B74}" presName="text" presStyleLbl="fgAcc0" presStyleIdx="0" presStyleCnt="1">
        <dgm:presLayoutVars>
          <dgm:chPref val="3"/>
        </dgm:presLayoutVars>
      </dgm:prSet>
      <dgm:spPr/>
    </dgm:pt>
    <dgm:pt modelId="{C18ADBCC-D217-46D6-948F-DAFC8CFCFC50}" type="pres">
      <dgm:prSet presAssocID="{15134FD9-3580-4596-B8D5-8BC9792D0B74}" presName="hierChild2" presStyleCnt="0"/>
      <dgm:spPr/>
    </dgm:pt>
    <dgm:pt modelId="{D7A777D6-26DC-477F-8B92-85BE0B0C87BA}" type="pres">
      <dgm:prSet presAssocID="{461D2F25-8309-41B9-B3BC-6A903A9ACE19}" presName="Name10" presStyleLbl="parChTrans1D2" presStyleIdx="0" presStyleCnt="2"/>
      <dgm:spPr/>
    </dgm:pt>
    <dgm:pt modelId="{88F96FDB-6892-46F6-A4FC-CAE495AD5A3B}" type="pres">
      <dgm:prSet presAssocID="{64F99144-C1E6-49E4-B9F0-CEABE0132DB5}" presName="hierRoot2" presStyleCnt="0"/>
      <dgm:spPr/>
    </dgm:pt>
    <dgm:pt modelId="{C2AC5467-5E16-4BC8-9588-A5C2B759DB9D}" type="pres">
      <dgm:prSet presAssocID="{64F99144-C1E6-49E4-B9F0-CEABE0132DB5}" presName="composite2" presStyleCnt="0"/>
      <dgm:spPr/>
    </dgm:pt>
    <dgm:pt modelId="{46E9A1F6-CF0C-4715-8C14-0D9A3649FC17}" type="pres">
      <dgm:prSet presAssocID="{64F99144-C1E6-49E4-B9F0-CEABE0132DB5}" presName="background2" presStyleLbl="node2" presStyleIdx="0" presStyleCnt="2"/>
      <dgm:spPr/>
    </dgm:pt>
    <dgm:pt modelId="{B806CC11-048B-420A-A432-2349D3CCC829}" type="pres">
      <dgm:prSet presAssocID="{64F99144-C1E6-49E4-B9F0-CEABE0132DB5}" presName="text2" presStyleLbl="fgAcc2" presStyleIdx="0" presStyleCnt="2">
        <dgm:presLayoutVars>
          <dgm:chPref val="3"/>
        </dgm:presLayoutVars>
      </dgm:prSet>
      <dgm:spPr/>
    </dgm:pt>
    <dgm:pt modelId="{0A4DDE58-5913-4B2E-AF84-FB8C05F6C832}" type="pres">
      <dgm:prSet presAssocID="{64F99144-C1E6-49E4-B9F0-CEABE0132DB5}" presName="hierChild3" presStyleCnt="0"/>
      <dgm:spPr/>
    </dgm:pt>
    <dgm:pt modelId="{A1E83FF8-8A26-487E-B526-91A698B7C9F2}" type="pres">
      <dgm:prSet presAssocID="{0DA176A4-E7FD-4B74-9633-96659C07254E}" presName="Name17" presStyleLbl="parChTrans1D3" presStyleIdx="0" presStyleCnt="2"/>
      <dgm:spPr/>
    </dgm:pt>
    <dgm:pt modelId="{74038925-62B0-49C2-AEE4-6614B96FBCA6}" type="pres">
      <dgm:prSet presAssocID="{4D3F5149-0D01-4AFE-AF60-0FF65BCF1F48}" presName="hierRoot3" presStyleCnt="0"/>
      <dgm:spPr/>
    </dgm:pt>
    <dgm:pt modelId="{0406D5AE-7ECF-4C10-8A9F-6B8AF3F10BE1}" type="pres">
      <dgm:prSet presAssocID="{4D3F5149-0D01-4AFE-AF60-0FF65BCF1F48}" presName="composite3" presStyleCnt="0"/>
      <dgm:spPr/>
    </dgm:pt>
    <dgm:pt modelId="{BE98B24E-08EC-42AD-8176-F92FB90A4433}" type="pres">
      <dgm:prSet presAssocID="{4D3F5149-0D01-4AFE-AF60-0FF65BCF1F48}" presName="background3" presStyleLbl="node3" presStyleIdx="0" presStyleCnt="2"/>
      <dgm:spPr/>
    </dgm:pt>
    <dgm:pt modelId="{110167BF-DCA8-4E65-A022-328B87AE89A7}" type="pres">
      <dgm:prSet presAssocID="{4D3F5149-0D01-4AFE-AF60-0FF65BCF1F48}" presName="text3" presStyleLbl="fgAcc3" presStyleIdx="0" presStyleCnt="2">
        <dgm:presLayoutVars>
          <dgm:chPref val="3"/>
        </dgm:presLayoutVars>
      </dgm:prSet>
      <dgm:spPr/>
    </dgm:pt>
    <dgm:pt modelId="{B6C4552C-0756-4515-A58A-F2D4E7B8D725}" type="pres">
      <dgm:prSet presAssocID="{4D3F5149-0D01-4AFE-AF60-0FF65BCF1F48}" presName="hierChild4" presStyleCnt="0"/>
      <dgm:spPr/>
    </dgm:pt>
    <dgm:pt modelId="{688501AF-C809-48BF-B7E7-2DCC716976AA}" type="pres">
      <dgm:prSet presAssocID="{BAA06236-4026-4CC7-949B-6AA600A31FDB}" presName="Name10" presStyleLbl="parChTrans1D2" presStyleIdx="1" presStyleCnt="2"/>
      <dgm:spPr/>
    </dgm:pt>
    <dgm:pt modelId="{CE5FC33D-C16A-484B-8194-ED556139A39A}" type="pres">
      <dgm:prSet presAssocID="{B7E74DC4-A600-4E39-8398-A477E3585CAA}" presName="hierRoot2" presStyleCnt="0"/>
      <dgm:spPr/>
    </dgm:pt>
    <dgm:pt modelId="{AAB1D794-1BEE-455B-93B1-6E8D2D37E801}" type="pres">
      <dgm:prSet presAssocID="{B7E74DC4-A600-4E39-8398-A477E3585CAA}" presName="composite2" presStyleCnt="0"/>
      <dgm:spPr/>
    </dgm:pt>
    <dgm:pt modelId="{255B2D28-D0EA-4E1B-BA82-B575C5B50E2B}" type="pres">
      <dgm:prSet presAssocID="{B7E74DC4-A600-4E39-8398-A477E3585CAA}" presName="background2" presStyleLbl="node2" presStyleIdx="1" presStyleCnt="2"/>
      <dgm:spPr/>
    </dgm:pt>
    <dgm:pt modelId="{AD212E17-4AFE-4AF8-ADA4-9EB8E343FAB6}" type="pres">
      <dgm:prSet presAssocID="{B7E74DC4-A600-4E39-8398-A477E3585CAA}" presName="text2" presStyleLbl="fgAcc2" presStyleIdx="1" presStyleCnt="2">
        <dgm:presLayoutVars>
          <dgm:chPref val="3"/>
        </dgm:presLayoutVars>
      </dgm:prSet>
      <dgm:spPr/>
    </dgm:pt>
    <dgm:pt modelId="{5811AAD2-A111-4D89-B0CC-C0953FB53329}" type="pres">
      <dgm:prSet presAssocID="{B7E74DC4-A600-4E39-8398-A477E3585CAA}" presName="hierChild3" presStyleCnt="0"/>
      <dgm:spPr/>
    </dgm:pt>
    <dgm:pt modelId="{17325BD6-2136-42EB-8694-11016AEC5A9D}" type="pres">
      <dgm:prSet presAssocID="{3F926DAC-40DB-42EB-BFE0-C04ED3DDEB6D}" presName="Name17" presStyleLbl="parChTrans1D3" presStyleIdx="1" presStyleCnt="2"/>
      <dgm:spPr/>
    </dgm:pt>
    <dgm:pt modelId="{4F328FFE-DF4B-43FB-B09D-EE64C48120A0}" type="pres">
      <dgm:prSet presAssocID="{A46C8E2D-5E3F-4F3E-A606-B1FCDC63E8A1}" presName="hierRoot3" presStyleCnt="0"/>
      <dgm:spPr/>
    </dgm:pt>
    <dgm:pt modelId="{3477E303-F852-4207-B825-FC6ABF544D91}" type="pres">
      <dgm:prSet presAssocID="{A46C8E2D-5E3F-4F3E-A606-B1FCDC63E8A1}" presName="composite3" presStyleCnt="0"/>
      <dgm:spPr/>
    </dgm:pt>
    <dgm:pt modelId="{65F12432-3D69-4E9B-B447-54703C1787CE}" type="pres">
      <dgm:prSet presAssocID="{A46C8E2D-5E3F-4F3E-A606-B1FCDC63E8A1}" presName="background3" presStyleLbl="node3" presStyleIdx="1" presStyleCnt="2"/>
      <dgm:spPr/>
    </dgm:pt>
    <dgm:pt modelId="{2435BA7A-6BBD-4768-BD0C-B035235970C3}" type="pres">
      <dgm:prSet presAssocID="{A46C8E2D-5E3F-4F3E-A606-B1FCDC63E8A1}" presName="text3" presStyleLbl="fgAcc3" presStyleIdx="1" presStyleCnt="2">
        <dgm:presLayoutVars>
          <dgm:chPref val="3"/>
        </dgm:presLayoutVars>
      </dgm:prSet>
      <dgm:spPr/>
    </dgm:pt>
    <dgm:pt modelId="{4B9D5F70-F689-463B-8F61-45C1CF56FA50}" type="pres">
      <dgm:prSet presAssocID="{A46C8E2D-5E3F-4F3E-A606-B1FCDC63E8A1}" presName="hierChild4" presStyleCnt="0"/>
      <dgm:spPr/>
    </dgm:pt>
  </dgm:ptLst>
  <dgm:cxnLst>
    <dgm:cxn modelId="{F5FE75E9-E7DD-4581-BE6A-52573D9320D4}" type="presOf" srcId="{BAA06236-4026-4CC7-949B-6AA600A31FDB}" destId="{688501AF-C809-48BF-B7E7-2DCC716976AA}" srcOrd="0" destOrd="0" presId="urn:microsoft.com/office/officeart/2005/8/layout/hierarchy1"/>
    <dgm:cxn modelId="{230BD163-A314-4A38-BFF2-1C93C415F9E0}" type="presOf" srcId="{461D2F25-8309-41B9-B3BC-6A903A9ACE19}" destId="{D7A777D6-26DC-477F-8B92-85BE0B0C87BA}" srcOrd="0" destOrd="0" presId="urn:microsoft.com/office/officeart/2005/8/layout/hierarchy1"/>
    <dgm:cxn modelId="{8A3FD7F4-328C-4569-A074-89E7A3C449B2}" type="presOf" srcId="{64F99144-C1E6-49E4-B9F0-CEABE0132DB5}" destId="{B806CC11-048B-420A-A432-2349D3CCC829}" srcOrd="0" destOrd="0" presId="urn:microsoft.com/office/officeart/2005/8/layout/hierarchy1"/>
    <dgm:cxn modelId="{BFB39320-C6BF-4CA4-8575-A3A610ED2372}" srcId="{64F99144-C1E6-49E4-B9F0-CEABE0132DB5}" destId="{4D3F5149-0D01-4AFE-AF60-0FF65BCF1F48}" srcOrd="0" destOrd="0" parTransId="{0DA176A4-E7FD-4B74-9633-96659C07254E}" sibTransId="{CD979820-842B-4937-B1D6-013DD5CFCA63}"/>
    <dgm:cxn modelId="{5651D642-70EB-48E5-BBA1-6D6D89F4DCEB}" type="presOf" srcId="{B7E74DC4-A600-4E39-8398-A477E3585CAA}" destId="{AD212E17-4AFE-4AF8-ADA4-9EB8E343FAB6}" srcOrd="0" destOrd="0" presId="urn:microsoft.com/office/officeart/2005/8/layout/hierarchy1"/>
    <dgm:cxn modelId="{DC3639C0-EFB6-40A3-A770-03BF13984AAB}" srcId="{15134FD9-3580-4596-B8D5-8BC9792D0B74}" destId="{64F99144-C1E6-49E4-B9F0-CEABE0132DB5}" srcOrd="0" destOrd="0" parTransId="{461D2F25-8309-41B9-B3BC-6A903A9ACE19}" sibTransId="{813080E2-835F-432C-9947-4E8E3F3624A6}"/>
    <dgm:cxn modelId="{8B08E0BE-B8B1-4773-A126-AA3C54B5EAA8}" type="presOf" srcId="{A46C8E2D-5E3F-4F3E-A606-B1FCDC63E8A1}" destId="{2435BA7A-6BBD-4768-BD0C-B035235970C3}" srcOrd="0" destOrd="0" presId="urn:microsoft.com/office/officeart/2005/8/layout/hierarchy1"/>
    <dgm:cxn modelId="{FCC33C82-6BB6-4C0B-BFB4-BE98362615BA}" srcId="{B7E74DC4-A600-4E39-8398-A477E3585CAA}" destId="{A46C8E2D-5E3F-4F3E-A606-B1FCDC63E8A1}" srcOrd="0" destOrd="0" parTransId="{3F926DAC-40DB-42EB-BFE0-C04ED3DDEB6D}" sibTransId="{76B208A0-5DBF-4F04-A67B-CD3D19FC25B6}"/>
    <dgm:cxn modelId="{332F3A36-F342-4896-9EC5-FD4135FD5A9C}" srcId="{7D6B2136-84AF-40E7-B9F2-70D2B6631EBE}" destId="{15134FD9-3580-4596-B8D5-8BC9792D0B74}" srcOrd="0" destOrd="0" parTransId="{EFC5E74C-D8BF-4D8F-9105-F47DEA9071AD}" sibTransId="{F6EAF210-E68D-4626-90E9-533A8667B701}"/>
    <dgm:cxn modelId="{C90624F1-4194-4A4D-867C-3684066EF6AC}" srcId="{15134FD9-3580-4596-B8D5-8BC9792D0B74}" destId="{B7E74DC4-A600-4E39-8398-A477E3585CAA}" srcOrd="1" destOrd="0" parTransId="{BAA06236-4026-4CC7-949B-6AA600A31FDB}" sibTransId="{2C041359-B6B7-4FB8-B5F9-5FC152C7E527}"/>
    <dgm:cxn modelId="{E866B174-ED0C-4034-86DE-5492A70E2FC0}" type="presOf" srcId="{15134FD9-3580-4596-B8D5-8BC9792D0B74}" destId="{81CC430C-7F33-4F82-B9CF-51290C378CB9}" srcOrd="0" destOrd="0" presId="urn:microsoft.com/office/officeart/2005/8/layout/hierarchy1"/>
    <dgm:cxn modelId="{43FCDDF4-4574-4189-81A6-F416C44A4140}" type="presOf" srcId="{4D3F5149-0D01-4AFE-AF60-0FF65BCF1F48}" destId="{110167BF-DCA8-4E65-A022-328B87AE89A7}" srcOrd="0" destOrd="0" presId="urn:microsoft.com/office/officeart/2005/8/layout/hierarchy1"/>
    <dgm:cxn modelId="{D3652109-9585-4D64-B9A4-2A27C033A8AB}" type="presOf" srcId="{3F926DAC-40DB-42EB-BFE0-C04ED3DDEB6D}" destId="{17325BD6-2136-42EB-8694-11016AEC5A9D}" srcOrd="0" destOrd="0" presId="urn:microsoft.com/office/officeart/2005/8/layout/hierarchy1"/>
    <dgm:cxn modelId="{BBB27ABF-6D67-4F17-AE7E-8498128BFEEA}" type="presOf" srcId="{7D6B2136-84AF-40E7-B9F2-70D2B6631EBE}" destId="{EF780D1B-B0C8-4FA5-8A95-B5C3D8DE8A39}" srcOrd="0" destOrd="0" presId="urn:microsoft.com/office/officeart/2005/8/layout/hierarchy1"/>
    <dgm:cxn modelId="{77759831-AAD3-4883-B676-FB7321A48FCE}" type="presOf" srcId="{0DA176A4-E7FD-4B74-9633-96659C07254E}" destId="{A1E83FF8-8A26-487E-B526-91A698B7C9F2}" srcOrd="0" destOrd="0" presId="urn:microsoft.com/office/officeart/2005/8/layout/hierarchy1"/>
    <dgm:cxn modelId="{BB3C47F6-FE0D-421C-9371-A9D3D15E8931}" type="presParOf" srcId="{EF780D1B-B0C8-4FA5-8A95-B5C3D8DE8A39}" destId="{4E48E40C-1D6F-4915-999C-62AD196FCE33}" srcOrd="0" destOrd="0" presId="urn:microsoft.com/office/officeart/2005/8/layout/hierarchy1"/>
    <dgm:cxn modelId="{9C1C7E7E-F9BA-4848-9AD6-22043B5CDD03}" type="presParOf" srcId="{4E48E40C-1D6F-4915-999C-62AD196FCE33}" destId="{D3A39B8F-73DE-4B99-97B7-0AF0E6CB72EF}" srcOrd="0" destOrd="0" presId="urn:microsoft.com/office/officeart/2005/8/layout/hierarchy1"/>
    <dgm:cxn modelId="{F38AEAB0-A0DE-4685-A9C0-196EC41D6317}" type="presParOf" srcId="{D3A39B8F-73DE-4B99-97B7-0AF0E6CB72EF}" destId="{24577E7C-367F-4321-92D4-6919DFD47907}" srcOrd="0" destOrd="0" presId="urn:microsoft.com/office/officeart/2005/8/layout/hierarchy1"/>
    <dgm:cxn modelId="{68D256F8-950A-49B3-9827-79AEAE19D262}" type="presParOf" srcId="{D3A39B8F-73DE-4B99-97B7-0AF0E6CB72EF}" destId="{81CC430C-7F33-4F82-B9CF-51290C378CB9}" srcOrd="1" destOrd="0" presId="urn:microsoft.com/office/officeart/2005/8/layout/hierarchy1"/>
    <dgm:cxn modelId="{92948A28-2ED9-49EE-9A1B-B4BAC56EF4FB}" type="presParOf" srcId="{4E48E40C-1D6F-4915-999C-62AD196FCE33}" destId="{C18ADBCC-D217-46D6-948F-DAFC8CFCFC50}" srcOrd="1" destOrd="0" presId="urn:microsoft.com/office/officeart/2005/8/layout/hierarchy1"/>
    <dgm:cxn modelId="{40BC9006-3F81-4CE0-9EB3-001A31D3CF6E}" type="presParOf" srcId="{C18ADBCC-D217-46D6-948F-DAFC8CFCFC50}" destId="{D7A777D6-26DC-477F-8B92-85BE0B0C87BA}" srcOrd="0" destOrd="0" presId="urn:microsoft.com/office/officeart/2005/8/layout/hierarchy1"/>
    <dgm:cxn modelId="{83FECB89-3F32-416E-AE14-54754E31AD25}" type="presParOf" srcId="{C18ADBCC-D217-46D6-948F-DAFC8CFCFC50}" destId="{88F96FDB-6892-46F6-A4FC-CAE495AD5A3B}" srcOrd="1" destOrd="0" presId="urn:microsoft.com/office/officeart/2005/8/layout/hierarchy1"/>
    <dgm:cxn modelId="{C85278CA-01ED-4B24-B46D-E3BA7856917D}" type="presParOf" srcId="{88F96FDB-6892-46F6-A4FC-CAE495AD5A3B}" destId="{C2AC5467-5E16-4BC8-9588-A5C2B759DB9D}" srcOrd="0" destOrd="0" presId="urn:microsoft.com/office/officeart/2005/8/layout/hierarchy1"/>
    <dgm:cxn modelId="{DDB4A011-5C32-43C8-B0EE-53B8D50B7263}" type="presParOf" srcId="{C2AC5467-5E16-4BC8-9588-A5C2B759DB9D}" destId="{46E9A1F6-CF0C-4715-8C14-0D9A3649FC17}" srcOrd="0" destOrd="0" presId="urn:microsoft.com/office/officeart/2005/8/layout/hierarchy1"/>
    <dgm:cxn modelId="{C8C2B62F-D35F-4D98-879A-4731A133D746}" type="presParOf" srcId="{C2AC5467-5E16-4BC8-9588-A5C2B759DB9D}" destId="{B806CC11-048B-420A-A432-2349D3CCC829}" srcOrd="1" destOrd="0" presId="urn:microsoft.com/office/officeart/2005/8/layout/hierarchy1"/>
    <dgm:cxn modelId="{CB5EA071-CB45-4788-83E0-BA382E8A2BB4}" type="presParOf" srcId="{88F96FDB-6892-46F6-A4FC-CAE495AD5A3B}" destId="{0A4DDE58-5913-4B2E-AF84-FB8C05F6C832}" srcOrd="1" destOrd="0" presId="urn:microsoft.com/office/officeart/2005/8/layout/hierarchy1"/>
    <dgm:cxn modelId="{0A03A9CC-152A-4DC0-9CCB-B9454C46B205}" type="presParOf" srcId="{0A4DDE58-5913-4B2E-AF84-FB8C05F6C832}" destId="{A1E83FF8-8A26-487E-B526-91A698B7C9F2}" srcOrd="0" destOrd="0" presId="urn:microsoft.com/office/officeart/2005/8/layout/hierarchy1"/>
    <dgm:cxn modelId="{E6D5B2F8-574B-40F1-A5EA-3920E9B8EB1C}" type="presParOf" srcId="{0A4DDE58-5913-4B2E-AF84-FB8C05F6C832}" destId="{74038925-62B0-49C2-AEE4-6614B96FBCA6}" srcOrd="1" destOrd="0" presId="urn:microsoft.com/office/officeart/2005/8/layout/hierarchy1"/>
    <dgm:cxn modelId="{5E93A9CD-15ED-48CD-B194-92B64DD0622A}" type="presParOf" srcId="{74038925-62B0-49C2-AEE4-6614B96FBCA6}" destId="{0406D5AE-7ECF-4C10-8A9F-6B8AF3F10BE1}" srcOrd="0" destOrd="0" presId="urn:microsoft.com/office/officeart/2005/8/layout/hierarchy1"/>
    <dgm:cxn modelId="{2F30D6EE-EC7E-429B-ABB1-F4FCC3E285DA}" type="presParOf" srcId="{0406D5AE-7ECF-4C10-8A9F-6B8AF3F10BE1}" destId="{BE98B24E-08EC-42AD-8176-F92FB90A4433}" srcOrd="0" destOrd="0" presId="urn:microsoft.com/office/officeart/2005/8/layout/hierarchy1"/>
    <dgm:cxn modelId="{B743090A-4500-4297-8E9E-5FBC5BA37191}" type="presParOf" srcId="{0406D5AE-7ECF-4C10-8A9F-6B8AF3F10BE1}" destId="{110167BF-DCA8-4E65-A022-328B87AE89A7}" srcOrd="1" destOrd="0" presId="urn:microsoft.com/office/officeart/2005/8/layout/hierarchy1"/>
    <dgm:cxn modelId="{19E0FE5C-FBE6-46FA-9780-5613E8BEFE30}" type="presParOf" srcId="{74038925-62B0-49C2-AEE4-6614B96FBCA6}" destId="{B6C4552C-0756-4515-A58A-F2D4E7B8D725}" srcOrd="1" destOrd="0" presId="urn:microsoft.com/office/officeart/2005/8/layout/hierarchy1"/>
    <dgm:cxn modelId="{E4111251-EAB8-4A0F-83C5-F71B57691A62}" type="presParOf" srcId="{C18ADBCC-D217-46D6-948F-DAFC8CFCFC50}" destId="{688501AF-C809-48BF-B7E7-2DCC716976AA}" srcOrd="2" destOrd="0" presId="urn:microsoft.com/office/officeart/2005/8/layout/hierarchy1"/>
    <dgm:cxn modelId="{A5261B1C-4DBB-48A9-AA96-9A503A5975A3}" type="presParOf" srcId="{C18ADBCC-D217-46D6-948F-DAFC8CFCFC50}" destId="{CE5FC33D-C16A-484B-8194-ED556139A39A}" srcOrd="3" destOrd="0" presId="urn:microsoft.com/office/officeart/2005/8/layout/hierarchy1"/>
    <dgm:cxn modelId="{F9F7DE73-D466-44ED-BBD8-0FBC7AC37AC9}" type="presParOf" srcId="{CE5FC33D-C16A-484B-8194-ED556139A39A}" destId="{AAB1D794-1BEE-455B-93B1-6E8D2D37E801}" srcOrd="0" destOrd="0" presId="urn:microsoft.com/office/officeart/2005/8/layout/hierarchy1"/>
    <dgm:cxn modelId="{8839F7DE-FB72-4221-8E63-DD3ED8CC8EE0}" type="presParOf" srcId="{AAB1D794-1BEE-455B-93B1-6E8D2D37E801}" destId="{255B2D28-D0EA-4E1B-BA82-B575C5B50E2B}" srcOrd="0" destOrd="0" presId="urn:microsoft.com/office/officeart/2005/8/layout/hierarchy1"/>
    <dgm:cxn modelId="{AF0DE71D-6A23-48C9-91D4-F2D11D0BDA19}" type="presParOf" srcId="{AAB1D794-1BEE-455B-93B1-6E8D2D37E801}" destId="{AD212E17-4AFE-4AF8-ADA4-9EB8E343FAB6}" srcOrd="1" destOrd="0" presId="urn:microsoft.com/office/officeart/2005/8/layout/hierarchy1"/>
    <dgm:cxn modelId="{C21FFACB-9899-4F59-A5A7-6885250ADBCE}" type="presParOf" srcId="{CE5FC33D-C16A-484B-8194-ED556139A39A}" destId="{5811AAD2-A111-4D89-B0CC-C0953FB53329}" srcOrd="1" destOrd="0" presId="urn:microsoft.com/office/officeart/2005/8/layout/hierarchy1"/>
    <dgm:cxn modelId="{2EEEDA45-D63D-4E00-B8D0-718F1DD243F1}" type="presParOf" srcId="{5811AAD2-A111-4D89-B0CC-C0953FB53329}" destId="{17325BD6-2136-42EB-8694-11016AEC5A9D}" srcOrd="0" destOrd="0" presId="urn:microsoft.com/office/officeart/2005/8/layout/hierarchy1"/>
    <dgm:cxn modelId="{E766C77C-CE6A-4B8F-984D-D471DED71AA9}" type="presParOf" srcId="{5811AAD2-A111-4D89-B0CC-C0953FB53329}" destId="{4F328FFE-DF4B-43FB-B09D-EE64C48120A0}" srcOrd="1" destOrd="0" presId="urn:microsoft.com/office/officeart/2005/8/layout/hierarchy1"/>
    <dgm:cxn modelId="{FBEE42FE-4C70-4E03-860C-DF735A027F8A}" type="presParOf" srcId="{4F328FFE-DF4B-43FB-B09D-EE64C48120A0}" destId="{3477E303-F852-4207-B825-FC6ABF544D91}" srcOrd="0" destOrd="0" presId="urn:microsoft.com/office/officeart/2005/8/layout/hierarchy1"/>
    <dgm:cxn modelId="{F431823A-6948-41BA-BDFA-A9E13F480594}" type="presParOf" srcId="{3477E303-F852-4207-B825-FC6ABF544D91}" destId="{65F12432-3D69-4E9B-B447-54703C1787CE}" srcOrd="0" destOrd="0" presId="urn:microsoft.com/office/officeart/2005/8/layout/hierarchy1"/>
    <dgm:cxn modelId="{A2A1F721-5700-427D-BF8D-8E246DF39B25}" type="presParOf" srcId="{3477E303-F852-4207-B825-FC6ABF544D91}" destId="{2435BA7A-6BBD-4768-BD0C-B035235970C3}" srcOrd="1" destOrd="0" presId="urn:microsoft.com/office/officeart/2005/8/layout/hierarchy1"/>
    <dgm:cxn modelId="{D1B72159-7BE6-4DFD-A9D3-60D766C9D58B}" type="presParOf" srcId="{4F328FFE-DF4B-43FB-B09D-EE64C48120A0}" destId="{4B9D5F70-F689-463B-8F61-45C1CF56FA5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9127AC-404E-4858-BD2D-D1B12712EAE8}" type="doc">
      <dgm:prSet loTypeId="urn:microsoft.com/office/officeart/2005/8/layout/hierarchy5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pt-BR"/>
        </a:p>
      </dgm:t>
    </dgm:pt>
    <dgm:pt modelId="{6B1D0316-B4F6-47C7-BB45-3F98E72AD6E3}">
      <dgm:prSet phldrT="[Texto]"/>
      <dgm:spPr/>
      <dgm:t>
        <a:bodyPr/>
        <a:lstStyle/>
        <a:p>
          <a:r>
            <a:rPr lang="pt-BR" b="1" dirty="0"/>
            <a:t>DOS DIREITOS E DAS POLÍTICAS PÚBLICAS DE JUVENTUDE</a:t>
          </a:r>
          <a:endParaRPr lang="pt-BR" dirty="0"/>
        </a:p>
      </dgm:t>
    </dgm:pt>
    <dgm:pt modelId="{61B7225A-C757-44C9-A379-A043343AA9D9}" type="parTrans" cxnId="{C9E322B0-4694-4645-B5FE-76D620FE4401}">
      <dgm:prSet/>
      <dgm:spPr/>
      <dgm:t>
        <a:bodyPr/>
        <a:lstStyle/>
        <a:p>
          <a:endParaRPr lang="pt-BR"/>
        </a:p>
      </dgm:t>
    </dgm:pt>
    <dgm:pt modelId="{4264D3DA-1049-4815-8935-8A5032EB2DF7}" type="sibTrans" cxnId="{C9E322B0-4694-4645-B5FE-76D620FE4401}">
      <dgm:prSet/>
      <dgm:spPr/>
      <dgm:t>
        <a:bodyPr/>
        <a:lstStyle/>
        <a:p>
          <a:endParaRPr lang="pt-BR"/>
        </a:p>
      </dgm:t>
    </dgm:pt>
    <dgm:pt modelId="{B8289ECB-15F9-4F7B-BCFF-1AAC94DBEB8B}">
      <dgm:prSet phldrT="[Texto]"/>
      <dgm:spPr/>
      <dgm:t>
        <a:bodyPr/>
        <a:lstStyle/>
        <a:p>
          <a:r>
            <a:rPr lang="pt-BR" b="1" dirty="0"/>
            <a:t>PRINCÍPIOS E DIRETRIZES DAS POLÍTICAS PÚBLICAS</a:t>
          </a:r>
          <a:endParaRPr lang="pt-BR" dirty="0"/>
        </a:p>
        <a:p>
          <a:r>
            <a:rPr lang="pt-BR" b="1" dirty="0"/>
            <a:t>DE JUVENTUDE</a:t>
          </a:r>
          <a:endParaRPr lang="pt-BR" dirty="0"/>
        </a:p>
      </dgm:t>
    </dgm:pt>
    <dgm:pt modelId="{7C967610-2B38-4341-9309-6276CE6665EE}" type="parTrans" cxnId="{67A31CE0-2D96-442C-9B93-D8F5DCFB2A86}">
      <dgm:prSet/>
      <dgm:spPr/>
      <dgm:t>
        <a:bodyPr/>
        <a:lstStyle/>
        <a:p>
          <a:endParaRPr lang="pt-BR"/>
        </a:p>
      </dgm:t>
    </dgm:pt>
    <dgm:pt modelId="{2E4D4C3D-62DA-43EE-B498-EB4CE857740C}" type="sibTrans" cxnId="{67A31CE0-2D96-442C-9B93-D8F5DCFB2A86}">
      <dgm:prSet/>
      <dgm:spPr/>
      <dgm:t>
        <a:bodyPr/>
        <a:lstStyle/>
        <a:p>
          <a:endParaRPr lang="pt-BR"/>
        </a:p>
      </dgm:t>
    </dgm:pt>
    <dgm:pt modelId="{B9C8E8C8-282A-4465-AB63-62882865B667}">
      <dgm:prSet phldrT="[Texto]" custT="1"/>
      <dgm:spPr/>
      <dgm:t>
        <a:bodyPr/>
        <a:lstStyle/>
        <a:p>
          <a:r>
            <a:rPr lang="pt-BR" sz="2000" b="1" dirty="0"/>
            <a:t>Dos Princípios</a:t>
          </a:r>
          <a:endParaRPr lang="pt-BR" sz="2000" dirty="0"/>
        </a:p>
      </dgm:t>
    </dgm:pt>
    <dgm:pt modelId="{9DCCE767-9960-41B5-88BE-B52709EB2E5B}" type="parTrans" cxnId="{3466E9F0-AAC5-4A17-8813-A5FD894E8A1C}">
      <dgm:prSet/>
      <dgm:spPr/>
      <dgm:t>
        <a:bodyPr/>
        <a:lstStyle/>
        <a:p>
          <a:endParaRPr lang="pt-BR"/>
        </a:p>
      </dgm:t>
    </dgm:pt>
    <dgm:pt modelId="{62833656-1D6E-416C-93AA-D619BBD3372D}" type="sibTrans" cxnId="{3466E9F0-AAC5-4A17-8813-A5FD894E8A1C}">
      <dgm:prSet/>
      <dgm:spPr/>
      <dgm:t>
        <a:bodyPr/>
        <a:lstStyle/>
        <a:p>
          <a:endParaRPr lang="pt-BR"/>
        </a:p>
      </dgm:t>
    </dgm:pt>
    <dgm:pt modelId="{6E0DD5FE-0D23-4252-B72E-52D21461DF91}">
      <dgm:prSet phldrT="[Texto]" custT="1"/>
      <dgm:spPr/>
      <dgm:t>
        <a:bodyPr/>
        <a:lstStyle/>
        <a:p>
          <a:r>
            <a:rPr lang="pt-BR" sz="2000" b="1" dirty="0"/>
            <a:t>Das Diretrizes Gerais</a:t>
          </a:r>
          <a:endParaRPr lang="pt-BR" sz="2000" dirty="0"/>
        </a:p>
      </dgm:t>
    </dgm:pt>
    <dgm:pt modelId="{5C520021-365C-4450-BDDD-C85E72B5FAAD}" type="parTrans" cxnId="{54FB8240-41BE-437B-B2C0-01C9486C1FCA}">
      <dgm:prSet/>
      <dgm:spPr/>
      <dgm:t>
        <a:bodyPr/>
        <a:lstStyle/>
        <a:p>
          <a:endParaRPr lang="pt-BR"/>
        </a:p>
      </dgm:t>
    </dgm:pt>
    <dgm:pt modelId="{4A8B6B21-5ACC-491C-A498-AC911E73FF5E}" type="sibTrans" cxnId="{54FB8240-41BE-437B-B2C0-01C9486C1FCA}">
      <dgm:prSet/>
      <dgm:spPr/>
      <dgm:t>
        <a:bodyPr/>
        <a:lstStyle/>
        <a:p>
          <a:endParaRPr lang="pt-BR"/>
        </a:p>
      </dgm:t>
    </dgm:pt>
    <dgm:pt modelId="{879F2777-61B0-4485-88E7-B7BC40BDEF5E}">
      <dgm:prSet phldrT="[Texto]"/>
      <dgm:spPr/>
      <dgm:t>
        <a:bodyPr/>
        <a:lstStyle/>
        <a:p>
          <a:r>
            <a:rPr lang="pt-BR" b="1" dirty="0"/>
            <a:t>DOS DIREITOS DOS JOVENS</a:t>
          </a:r>
          <a:endParaRPr lang="pt-BR" dirty="0"/>
        </a:p>
      </dgm:t>
    </dgm:pt>
    <dgm:pt modelId="{42AD2A71-742A-4BB6-A703-5CAC7D6C8715}" type="parTrans" cxnId="{02751AA5-95CD-4104-8185-39E7C0BFD062}">
      <dgm:prSet/>
      <dgm:spPr/>
      <dgm:t>
        <a:bodyPr/>
        <a:lstStyle/>
        <a:p>
          <a:endParaRPr lang="pt-BR"/>
        </a:p>
      </dgm:t>
    </dgm:pt>
    <dgm:pt modelId="{541394DE-9999-43E9-92EA-EB04949AF6C8}" type="sibTrans" cxnId="{02751AA5-95CD-4104-8185-39E7C0BFD062}">
      <dgm:prSet/>
      <dgm:spPr/>
      <dgm:t>
        <a:bodyPr/>
        <a:lstStyle/>
        <a:p>
          <a:endParaRPr lang="pt-BR"/>
        </a:p>
      </dgm:t>
    </dgm:pt>
    <dgm:pt modelId="{9B6FCA30-5B9F-4149-8073-FBE175D1EB5D}">
      <dgm:prSet phldrT="[Texto]" custT="1"/>
      <dgm:spPr/>
      <dgm:t>
        <a:bodyPr/>
        <a:lstStyle/>
        <a:p>
          <a:r>
            <a:rPr lang="pt-BR" sz="2000" dirty="0">
              <a:hlinkClick xmlns:r="http://schemas.openxmlformats.org/officeDocument/2006/relationships" r:id="rId1" action="ppaction://hlinksldjump"/>
            </a:rPr>
            <a:t>11 seções</a:t>
          </a:r>
          <a:endParaRPr lang="pt-BR" sz="2000" dirty="0"/>
        </a:p>
      </dgm:t>
    </dgm:pt>
    <dgm:pt modelId="{BF2D92A8-5569-4255-BF8C-6C3197E8B6AD}" type="parTrans" cxnId="{27B8D7FB-1362-4C53-8492-5D4DAEE54329}">
      <dgm:prSet/>
      <dgm:spPr/>
      <dgm:t>
        <a:bodyPr/>
        <a:lstStyle/>
        <a:p>
          <a:endParaRPr lang="pt-BR"/>
        </a:p>
      </dgm:t>
    </dgm:pt>
    <dgm:pt modelId="{0F951F39-68D0-4B35-9077-414A3A1FA204}" type="sibTrans" cxnId="{27B8D7FB-1362-4C53-8492-5D4DAEE54329}">
      <dgm:prSet/>
      <dgm:spPr/>
      <dgm:t>
        <a:bodyPr/>
        <a:lstStyle/>
        <a:p>
          <a:endParaRPr lang="pt-BR"/>
        </a:p>
      </dgm:t>
    </dgm:pt>
    <dgm:pt modelId="{9B382E53-C178-4FAC-B3F0-F4440BB09570}">
      <dgm:prSet phldrT="[Texto]"/>
      <dgm:spPr/>
      <dgm:t>
        <a:bodyPr/>
        <a:lstStyle/>
        <a:p>
          <a:r>
            <a:rPr lang="pt-BR" dirty="0"/>
            <a:t>Título</a:t>
          </a:r>
        </a:p>
      </dgm:t>
    </dgm:pt>
    <dgm:pt modelId="{08ADA1BD-0818-4984-A852-5F980A3CF8CB}" type="parTrans" cxnId="{4A081A64-F300-4BC2-BFC9-1A68B9BA3221}">
      <dgm:prSet/>
      <dgm:spPr/>
      <dgm:t>
        <a:bodyPr/>
        <a:lstStyle/>
        <a:p>
          <a:endParaRPr lang="pt-BR"/>
        </a:p>
      </dgm:t>
    </dgm:pt>
    <dgm:pt modelId="{D7214EBB-4A07-437E-80E4-511E7BC377E2}" type="sibTrans" cxnId="{4A081A64-F300-4BC2-BFC9-1A68B9BA3221}">
      <dgm:prSet/>
      <dgm:spPr/>
      <dgm:t>
        <a:bodyPr/>
        <a:lstStyle/>
        <a:p>
          <a:endParaRPr lang="pt-BR"/>
        </a:p>
      </dgm:t>
    </dgm:pt>
    <dgm:pt modelId="{FAA0331B-497A-4D2E-8F2E-17189F27537B}">
      <dgm:prSet phldrT="[Texto]"/>
      <dgm:spPr/>
      <dgm:t>
        <a:bodyPr/>
        <a:lstStyle/>
        <a:p>
          <a:r>
            <a:rPr lang="pt-BR" dirty="0"/>
            <a:t>Capítulos</a:t>
          </a:r>
        </a:p>
      </dgm:t>
    </dgm:pt>
    <dgm:pt modelId="{8543873A-BBFC-46EA-B97E-3E5A69C7AA57}" type="parTrans" cxnId="{0B5EE771-91C3-4F24-9BAA-1B3F85B72310}">
      <dgm:prSet/>
      <dgm:spPr/>
      <dgm:t>
        <a:bodyPr/>
        <a:lstStyle/>
        <a:p>
          <a:endParaRPr lang="pt-BR"/>
        </a:p>
      </dgm:t>
    </dgm:pt>
    <dgm:pt modelId="{ADDE0023-4A72-44FE-879D-1A0D02609819}" type="sibTrans" cxnId="{0B5EE771-91C3-4F24-9BAA-1B3F85B72310}">
      <dgm:prSet/>
      <dgm:spPr/>
      <dgm:t>
        <a:bodyPr/>
        <a:lstStyle/>
        <a:p>
          <a:endParaRPr lang="pt-BR"/>
        </a:p>
      </dgm:t>
    </dgm:pt>
    <dgm:pt modelId="{0B421A72-F27C-4451-84F7-184BCE8B8462}">
      <dgm:prSet phldrT="[Texto]"/>
      <dgm:spPr/>
      <dgm:t>
        <a:bodyPr/>
        <a:lstStyle/>
        <a:p>
          <a:r>
            <a:rPr lang="pt-BR" dirty="0"/>
            <a:t>Seção</a:t>
          </a:r>
        </a:p>
      </dgm:t>
    </dgm:pt>
    <dgm:pt modelId="{00AD2BC1-23CA-47B5-A052-A77990D350BE}" type="parTrans" cxnId="{64B00363-0D75-44E3-9050-977DF5B456BA}">
      <dgm:prSet/>
      <dgm:spPr/>
      <dgm:t>
        <a:bodyPr/>
        <a:lstStyle/>
        <a:p>
          <a:endParaRPr lang="pt-BR"/>
        </a:p>
      </dgm:t>
    </dgm:pt>
    <dgm:pt modelId="{57994C73-4BF2-45BB-8CBE-12DD4B9C286B}" type="sibTrans" cxnId="{64B00363-0D75-44E3-9050-977DF5B456BA}">
      <dgm:prSet/>
      <dgm:spPr/>
      <dgm:t>
        <a:bodyPr/>
        <a:lstStyle/>
        <a:p>
          <a:endParaRPr lang="pt-BR"/>
        </a:p>
      </dgm:t>
    </dgm:pt>
    <dgm:pt modelId="{FF7D1007-B248-46E6-AC2D-D2A1DAF73628}" type="pres">
      <dgm:prSet presAssocID="{6B9127AC-404E-4858-BD2D-D1B12712EAE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7052877-AFDD-458B-8F45-9C48B9113508}" type="pres">
      <dgm:prSet presAssocID="{6B9127AC-404E-4858-BD2D-D1B12712EAE8}" presName="hierFlow" presStyleCnt="0"/>
      <dgm:spPr/>
    </dgm:pt>
    <dgm:pt modelId="{0940ADCD-2DA2-4413-8B6B-E4BE1DB23F81}" type="pres">
      <dgm:prSet presAssocID="{6B9127AC-404E-4858-BD2D-D1B12712EAE8}" presName="firstBuf" presStyleCnt="0"/>
      <dgm:spPr/>
    </dgm:pt>
    <dgm:pt modelId="{9720F6CC-C8F2-4B1B-B410-ABA193C7DFB8}" type="pres">
      <dgm:prSet presAssocID="{6B9127AC-404E-4858-BD2D-D1B12712EAE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543BDA-9684-4CEB-9503-5D6DB663FBF6}" type="pres">
      <dgm:prSet presAssocID="{6B1D0316-B4F6-47C7-BB45-3F98E72AD6E3}" presName="Name17" presStyleCnt="0"/>
      <dgm:spPr/>
    </dgm:pt>
    <dgm:pt modelId="{943D707B-E4ED-4BB0-89C2-715C7623C287}" type="pres">
      <dgm:prSet presAssocID="{6B1D0316-B4F6-47C7-BB45-3F98E72AD6E3}" presName="level1Shape" presStyleLbl="node0" presStyleIdx="0" presStyleCnt="1">
        <dgm:presLayoutVars>
          <dgm:chPref val="3"/>
        </dgm:presLayoutVars>
      </dgm:prSet>
      <dgm:spPr/>
    </dgm:pt>
    <dgm:pt modelId="{CBBB0713-AA2F-4533-9444-AF391C6BDF98}" type="pres">
      <dgm:prSet presAssocID="{6B1D0316-B4F6-47C7-BB45-3F98E72AD6E3}" presName="hierChild2" presStyleCnt="0"/>
      <dgm:spPr/>
    </dgm:pt>
    <dgm:pt modelId="{47688D22-F4FA-47B7-BDCF-C3F5AAD5FEFC}" type="pres">
      <dgm:prSet presAssocID="{7C967610-2B38-4341-9309-6276CE6665EE}" presName="Name25" presStyleLbl="parChTrans1D2" presStyleIdx="0" presStyleCnt="2"/>
      <dgm:spPr/>
    </dgm:pt>
    <dgm:pt modelId="{386BC7BE-F3FD-4212-979D-1B8064328B48}" type="pres">
      <dgm:prSet presAssocID="{7C967610-2B38-4341-9309-6276CE6665EE}" presName="connTx" presStyleLbl="parChTrans1D2" presStyleIdx="0" presStyleCnt="2"/>
      <dgm:spPr/>
    </dgm:pt>
    <dgm:pt modelId="{F457CF46-8C5C-462F-8831-642B58A2BBAE}" type="pres">
      <dgm:prSet presAssocID="{B8289ECB-15F9-4F7B-BCFF-1AAC94DBEB8B}" presName="Name30" presStyleCnt="0"/>
      <dgm:spPr/>
    </dgm:pt>
    <dgm:pt modelId="{FC2CCDBD-4ED9-49AA-8A7F-B3E2B8FA27E4}" type="pres">
      <dgm:prSet presAssocID="{B8289ECB-15F9-4F7B-BCFF-1AAC94DBEB8B}" presName="level2Shape" presStyleLbl="node2" presStyleIdx="0" presStyleCnt="2"/>
      <dgm:spPr/>
    </dgm:pt>
    <dgm:pt modelId="{A167C97E-E3CC-4D20-8B51-C0C621766B49}" type="pres">
      <dgm:prSet presAssocID="{B8289ECB-15F9-4F7B-BCFF-1AAC94DBEB8B}" presName="hierChild3" presStyleCnt="0"/>
      <dgm:spPr/>
    </dgm:pt>
    <dgm:pt modelId="{39554FCF-EABA-47D0-B685-3469393083A1}" type="pres">
      <dgm:prSet presAssocID="{9DCCE767-9960-41B5-88BE-B52709EB2E5B}" presName="Name25" presStyleLbl="parChTrans1D3" presStyleIdx="0" presStyleCnt="3"/>
      <dgm:spPr/>
    </dgm:pt>
    <dgm:pt modelId="{720A3475-FEB4-4C77-9D17-100D08501BC2}" type="pres">
      <dgm:prSet presAssocID="{9DCCE767-9960-41B5-88BE-B52709EB2E5B}" presName="connTx" presStyleLbl="parChTrans1D3" presStyleIdx="0" presStyleCnt="3"/>
      <dgm:spPr/>
    </dgm:pt>
    <dgm:pt modelId="{35345088-27DC-4B9E-8AC9-B65328FF951F}" type="pres">
      <dgm:prSet presAssocID="{B9C8E8C8-282A-4465-AB63-62882865B667}" presName="Name30" presStyleCnt="0"/>
      <dgm:spPr/>
    </dgm:pt>
    <dgm:pt modelId="{12D08B0C-534A-451C-9616-2D6AC523B19A}" type="pres">
      <dgm:prSet presAssocID="{B9C8E8C8-282A-4465-AB63-62882865B667}" presName="level2Shape" presStyleLbl="node3" presStyleIdx="0" presStyleCnt="3"/>
      <dgm:spPr/>
    </dgm:pt>
    <dgm:pt modelId="{D8F6E4B7-53C1-4B48-9195-99A9E3BED71C}" type="pres">
      <dgm:prSet presAssocID="{B9C8E8C8-282A-4465-AB63-62882865B667}" presName="hierChild3" presStyleCnt="0"/>
      <dgm:spPr/>
    </dgm:pt>
    <dgm:pt modelId="{6C625A8C-BE9D-4177-BABE-5046F2BF5BB9}" type="pres">
      <dgm:prSet presAssocID="{5C520021-365C-4450-BDDD-C85E72B5FAAD}" presName="Name25" presStyleLbl="parChTrans1D3" presStyleIdx="1" presStyleCnt="3"/>
      <dgm:spPr/>
    </dgm:pt>
    <dgm:pt modelId="{EE6C481D-3DE3-4787-88B4-DFA1EE088B17}" type="pres">
      <dgm:prSet presAssocID="{5C520021-365C-4450-BDDD-C85E72B5FAAD}" presName="connTx" presStyleLbl="parChTrans1D3" presStyleIdx="1" presStyleCnt="3"/>
      <dgm:spPr/>
    </dgm:pt>
    <dgm:pt modelId="{89BB864D-0945-4046-BBBB-62B6E47C9F3E}" type="pres">
      <dgm:prSet presAssocID="{6E0DD5FE-0D23-4252-B72E-52D21461DF91}" presName="Name30" presStyleCnt="0"/>
      <dgm:spPr/>
    </dgm:pt>
    <dgm:pt modelId="{4A6E764C-4254-453A-AE63-690465817C85}" type="pres">
      <dgm:prSet presAssocID="{6E0DD5FE-0D23-4252-B72E-52D21461DF91}" presName="level2Shape" presStyleLbl="node3" presStyleIdx="1" presStyleCnt="3"/>
      <dgm:spPr/>
    </dgm:pt>
    <dgm:pt modelId="{F60B0E15-AD66-451E-883B-CE191C3F8BCC}" type="pres">
      <dgm:prSet presAssocID="{6E0DD5FE-0D23-4252-B72E-52D21461DF91}" presName="hierChild3" presStyleCnt="0"/>
      <dgm:spPr/>
    </dgm:pt>
    <dgm:pt modelId="{32266495-6640-42A9-94E6-F60DD8C62CBB}" type="pres">
      <dgm:prSet presAssocID="{42AD2A71-742A-4BB6-A703-5CAC7D6C8715}" presName="Name25" presStyleLbl="parChTrans1D2" presStyleIdx="1" presStyleCnt="2"/>
      <dgm:spPr/>
    </dgm:pt>
    <dgm:pt modelId="{A252CC7B-BF51-4815-9C96-D5AB40EBF38F}" type="pres">
      <dgm:prSet presAssocID="{42AD2A71-742A-4BB6-A703-5CAC7D6C8715}" presName="connTx" presStyleLbl="parChTrans1D2" presStyleIdx="1" presStyleCnt="2"/>
      <dgm:spPr/>
    </dgm:pt>
    <dgm:pt modelId="{757FB6CC-21AF-4732-8605-33CB454DCB6D}" type="pres">
      <dgm:prSet presAssocID="{879F2777-61B0-4485-88E7-B7BC40BDEF5E}" presName="Name30" presStyleCnt="0"/>
      <dgm:spPr/>
    </dgm:pt>
    <dgm:pt modelId="{798C5A71-4E46-4143-8630-030FB406113E}" type="pres">
      <dgm:prSet presAssocID="{879F2777-61B0-4485-88E7-B7BC40BDEF5E}" presName="level2Shape" presStyleLbl="node2" presStyleIdx="1" presStyleCnt="2"/>
      <dgm:spPr/>
    </dgm:pt>
    <dgm:pt modelId="{29BC7B16-FC5E-4DF9-92C4-FA8B969DFBAD}" type="pres">
      <dgm:prSet presAssocID="{879F2777-61B0-4485-88E7-B7BC40BDEF5E}" presName="hierChild3" presStyleCnt="0"/>
      <dgm:spPr/>
    </dgm:pt>
    <dgm:pt modelId="{70B1550F-E8F9-4B74-BAD2-0781B39644B1}" type="pres">
      <dgm:prSet presAssocID="{BF2D92A8-5569-4255-BF8C-6C3197E8B6AD}" presName="Name25" presStyleLbl="parChTrans1D3" presStyleIdx="2" presStyleCnt="3"/>
      <dgm:spPr/>
    </dgm:pt>
    <dgm:pt modelId="{A9F5EAE9-D903-4003-87AA-6E5686BA0488}" type="pres">
      <dgm:prSet presAssocID="{BF2D92A8-5569-4255-BF8C-6C3197E8B6AD}" presName="connTx" presStyleLbl="parChTrans1D3" presStyleIdx="2" presStyleCnt="3"/>
      <dgm:spPr/>
    </dgm:pt>
    <dgm:pt modelId="{13EAF4A4-C618-48A9-8354-07BE9099C5B1}" type="pres">
      <dgm:prSet presAssocID="{9B6FCA30-5B9F-4149-8073-FBE175D1EB5D}" presName="Name30" presStyleCnt="0"/>
      <dgm:spPr/>
    </dgm:pt>
    <dgm:pt modelId="{C1677F3A-8057-4B32-99AD-EE600EE969E7}" type="pres">
      <dgm:prSet presAssocID="{9B6FCA30-5B9F-4149-8073-FBE175D1EB5D}" presName="level2Shape" presStyleLbl="node3" presStyleIdx="2" presStyleCnt="3"/>
      <dgm:spPr/>
    </dgm:pt>
    <dgm:pt modelId="{18E99482-99C8-488F-94D9-50DB39309718}" type="pres">
      <dgm:prSet presAssocID="{9B6FCA30-5B9F-4149-8073-FBE175D1EB5D}" presName="hierChild3" presStyleCnt="0"/>
      <dgm:spPr/>
    </dgm:pt>
    <dgm:pt modelId="{520CC74B-54CC-4835-A5EF-F9D3982534D5}" type="pres">
      <dgm:prSet presAssocID="{6B9127AC-404E-4858-BD2D-D1B12712EAE8}" presName="bgShapesFlow" presStyleCnt="0"/>
      <dgm:spPr/>
    </dgm:pt>
    <dgm:pt modelId="{F73BE539-EAB3-43BC-B189-6A473AA2DD5D}" type="pres">
      <dgm:prSet presAssocID="{9B382E53-C178-4FAC-B3F0-F4440BB09570}" presName="rectComp" presStyleCnt="0"/>
      <dgm:spPr/>
    </dgm:pt>
    <dgm:pt modelId="{F369ACA1-F3D0-4A53-ABE1-562342C884FD}" type="pres">
      <dgm:prSet presAssocID="{9B382E53-C178-4FAC-B3F0-F4440BB09570}" presName="bgRect" presStyleLbl="bgShp" presStyleIdx="0" presStyleCnt="3"/>
      <dgm:spPr/>
    </dgm:pt>
    <dgm:pt modelId="{BD508091-42B4-4795-AB9E-2CE7FBFD20C6}" type="pres">
      <dgm:prSet presAssocID="{9B382E53-C178-4FAC-B3F0-F4440BB09570}" presName="bgRectTx" presStyleLbl="bgShp" presStyleIdx="0" presStyleCnt="3">
        <dgm:presLayoutVars>
          <dgm:bulletEnabled val="1"/>
        </dgm:presLayoutVars>
      </dgm:prSet>
      <dgm:spPr/>
    </dgm:pt>
    <dgm:pt modelId="{B077FC6E-8F26-43FF-AC90-39E43BAE3AEA}" type="pres">
      <dgm:prSet presAssocID="{9B382E53-C178-4FAC-B3F0-F4440BB09570}" presName="spComp" presStyleCnt="0"/>
      <dgm:spPr/>
    </dgm:pt>
    <dgm:pt modelId="{3CA5DE99-C87B-4C5D-9339-01735065C710}" type="pres">
      <dgm:prSet presAssocID="{9B382E53-C178-4FAC-B3F0-F4440BB09570}" presName="hSp" presStyleCnt="0"/>
      <dgm:spPr/>
    </dgm:pt>
    <dgm:pt modelId="{73D6FF84-8741-4EA8-BED6-DC6B9C024D4B}" type="pres">
      <dgm:prSet presAssocID="{FAA0331B-497A-4D2E-8F2E-17189F27537B}" presName="rectComp" presStyleCnt="0"/>
      <dgm:spPr/>
    </dgm:pt>
    <dgm:pt modelId="{F3B4565E-DF90-41DD-8E81-E5E713B844C8}" type="pres">
      <dgm:prSet presAssocID="{FAA0331B-497A-4D2E-8F2E-17189F27537B}" presName="bgRect" presStyleLbl="bgShp" presStyleIdx="1" presStyleCnt="3"/>
      <dgm:spPr/>
    </dgm:pt>
    <dgm:pt modelId="{81FC307C-1CCE-4A47-B7B8-DF7DA868C391}" type="pres">
      <dgm:prSet presAssocID="{FAA0331B-497A-4D2E-8F2E-17189F27537B}" presName="bgRectTx" presStyleLbl="bgShp" presStyleIdx="1" presStyleCnt="3">
        <dgm:presLayoutVars>
          <dgm:bulletEnabled val="1"/>
        </dgm:presLayoutVars>
      </dgm:prSet>
      <dgm:spPr/>
    </dgm:pt>
    <dgm:pt modelId="{CA8F2C69-1A28-407F-9D56-648A7CB6EDF0}" type="pres">
      <dgm:prSet presAssocID="{FAA0331B-497A-4D2E-8F2E-17189F27537B}" presName="spComp" presStyleCnt="0"/>
      <dgm:spPr/>
    </dgm:pt>
    <dgm:pt modelId="{299C7315-CA77-4049-9E5C-43C41564C43C}" type="pres">
      <dgm:prSet presAssocID="{FAA0331B-497A-4D2E-8F2E-17189F27537B}" presName="hSp" presStyleCnt="0"/>
      <dgm:spPr/>
    </dgm:pt>
    <dgm:pt modelId="{C5F427AE-629A-4D4E-96E7-49DA5A751986}" type="pres">
      <dgm:prSet presAssocID="{0B421A72-F27C-4451-84F7-184BCE8B8462}" presName="rectComp" presStyleCnt="0"/>
      <dgm:spPr/>
    </dgm:pt>
    <dgm:pt modelId="{531BC0B2-4186-450E-A117-F9A5DCA8C6F0}" type="pres">
      <dgm:prSet presAssocID="{0B421A72-F27C-4451-84F7-184BCE8B8462}" presName="bgRect" presStyleLbl="bgShp" presStyleIdx="2" presStyleCnt="3"/>
      <dgm:spPr/>
    </dgm:pt>
    <dgm:pt modelId="{C9F4DD36-698A-46E8-9758-78EC590A211F}" type="pres">
      <dgm:prSet presAssocID="{0B421A72-F27C-4451-84F7-184BCE8B8462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5F371350-C090-43BE-86BD-F571C20FD1BC}" type="presOf" srcId="{6E0DD5FE-0D23-4252-B72E-52D21461DF91}" destId="{4A6E764C-4254-453A-AE63-690465817C85}" srcOrd="0" destOrd="0" presId="urn:microsoft.com/office/officeart/2005/8/layout/hierarchy5"/>
    <dgm:cxn modelId="{830CBCA6-AC48-4532-A14F-7694DB1EF5BB}" type="presOf" srcId="{7C967610-2B38-4341-9309-6276CE6665EE}" destId="{386BC7BE-F3FD-4212-979D-1B8064328B48}" srcOrd="1" destOrd="0" presId="urn:microsoft.com/office/officeart/2005/8/layout/hierarchy5"/>
    <dgm:cxn modelId="{05F9307B-0DD5-473F-A112-C02071B59187}" type="presOf" srcId="{0B421A72-F27C-4451-84F7-184BCE8B8462}" destId="{C9F4DD36-698A-46E8-9758-78EC590A211F}" srcOrd="1" destOrd="0" presId="urn:microsoft.com/office/officeart/2005/8/layout/hierarchy5"/>
    <dgm:cxn modelId="{D0B73C73-8A11-4EF2-A58F-3AF805592348}" type="presOf" srcId="{B8289ECB-15F9-4F7B-BCFF-1AAC94DBEB8B}" destId="{FC2CCDBD-4ED9-49AA-8A7F-B3E2B8FA27E4}" srcOrd="0" destOrd="0" presId="urn:microsoft.com/office/officeart/2005/8/layout/hierarchy5"/>
    <dgm:cxn modelId="{AB9277E7-669D-403A-813B-F7F99D5D1C96}" type="presOf" srcId="{9B382E53-C178-4FAC-B3F0-F4440BB09570}" destId="{BD508091-42B4-4795-AB9E-2CE7FBFD20C6}" srcOrd="1" destOrd="0" presId="urn:microsoft.com/office/officeart/2005/8/layout/hierarchy5"/>
    <dgm:cxn modelId="{0C892072-A89A-4CEB-A9E8-8BAA28323004}" type="presOf" srcId="{5C520021-365C-4450-BDDD-C85E72B5FAAD}" destId="{EE6C481D-3DE3-4787-88B4-DFA1EE088B17}" srcOrd="1" destOrd="0" presId="urn:microsoft.com/office/officeart/2005/8/layout/hierarchy5"/>
    <dgm:cxn modelId="{965FD761-230B-4383-AAA6-F19DD4F740E6}" type="presOf" srcId="{42AD2A71-742A-4BB6-A703-5CAC7D6C8715}" destId="{32266495-6640-42A9-94E6-F60DD8C62CBB}" srcOrd="0" destOrd="0" presId="urn:microsoft.com/office/officeart/2005/8/layout/hierarchy5"/>
    <dgm:cxn modelId="{54FB8240-41BE-437B-B2C0-01C9486C1FCA}" srcId="{B8289ECB-15F9-4F7B-BCFF-1AAC94DBEB8B}" destId="{6E0DD5FE-0D23-4252-B72E-52D21461DF91}" srcOrd="1" destOrd="0" parTransId="{5C520021-365C-4450-BDDD-C85E72B5FAAD}" sibTransId="{4A8B6B21-5ACC-491C-A498-AC911E73FF5E}"/>
    <dgm:cxn modelId="{7D4FCD62-EFE5-41D1-A0AA-4D5050CB4682}" type="presOf" srcId="{5C520021-365C-4450-BDDD-C85E72B5FAAD}" destId="{6C625A8C-BE9D-4177-BABE-5046F2BF5BB9}" srcOrd="0" destOrd="0" presId="urn:microsoft.com/office/officeart/2005/8/layout/hierarchy5"/>
    <dgm:cxn modelId="{27B8D7FB-1362-4C53-8492-5D4DAEE54329}" srcId="{879F2777-61B0-4485-88E7-B7BC40BDEF5E}" destId="{9B6FCA30-5B9F-4149-8073-FBE175D1EB5D}" srcOrd="0" destOrd="0" parTransId="{BF2D92A8-5569-4255-BF8C-6C3197E8B6AD}" sibTransId="{0F951F39-68D0-4B35-9077-414A3A1FA204}"/>
    <dgm:cxn modelId="{67A39FEE-1357-4C03-86CE-EB02EBA2BCC5}" type="presOf" srcId="{9DCCE767-9960-41B5-88BE-B52709EB2E5B}" destId="{39554FCF-EABA-47D0-B685-3469393083A1}" srcOrd="0" destOrd="0" presId="urn:microsoft.com/office/officeart/2005/8/layout/hierarchy5"/>
    <dgm:cxn modelId="{8023E1F2-BB36-4C37-A898-1AA3674558C2}" type="presOf" srcId="{B9C8E8C8-282A-4465-AB63-62882865B667}" destId="{12D08B0C-534A-451C-9616-2D6AC523B19A}" srcOrd="0" destOrd="0" presId="urn:microsoft.com/office/officeart/2005/8/layout/hierarchy5"/>
    <dgm:cxn modelId="{C2095EEA-8B69-4768-821C-A2566BDFFD78}" type="presOf" srcId="{FAA0331B-497A-4D2E-8F2E-17189F27537B}" destId="{81FC307C-1CCE-4A47-B7B8-DF7DA868C391}" srcOrd="1" destOrd="0" presId="urn:microsoft.com/office/officeart/2005/8/layout/hierarchy5"/>
    <dgm:cxn modelId="{E8F6702D-391C-48EF-A1D6-AA021054E6EE}" type="presOf" srcId="{9DCCE767-9960-41B5-88BE-B52709EB2E5B}" destId="{720A3475-FEB4-4C77-9D17-100D08501BC2}" srcOrd="1" destOrd="0" presId="urn:microsoft.com/office/officeart/2005/8/layout/hierarchy5"/>
    <dgm:cxn modelId="{E936D409-E802-4EAD-B808-E77934F32B00}" type="presOf" srcId="{6B1D0316-B4F6-47C7-BB45-3F98E72AD6E3}" destId="{943D707B-E4ED-4BB0-89C2-715C7623C287}" srcOrd="0" destOrd="0" presId="urn:microsoft.com/office/officeart/2005/8/layout/hierarchy5"/>
    <dgm:cxn modelId="{C67845A7-11B4-464F-A079-324C9C67E247}" type="presOf" srcId="{BF2D92A8-5569-4255-BF8C-6C3197E8B6AD}" destId="{A9F5EAE9-D903-4003-87AA-6E5686BA0488}" srcOrd="1" destOrd="0" presId="urn:microsoft.com/office/officeart/2005/8/layout/hierarchy5"/>
    <dgm:cxn modelId="{02751AA5-95CD-4104-8185-39E7C0BFD062}" srcId="{6B1D0316-B4F6-47C7-BB45-3F98E72AD6E3}" destId="{879F2777-61B0-4485-88E7-B7BC40BDEF5E}" srcOrd="1" destOrd="0" parTransId="{42AD2A71-742A-4BB6-A703-5CAC7D6C8715}" sibTransId="{541394DE-9999-43E9-92EA-EB04949AF6C8}"/>
    <dgm:cxn modelId="{6A3D3D88-30A5-44C6-B28E-6DE1DA1B2F77}" type="presOf" srcId="{9B6FCA30-5B9F-4149-8073-FBE175D1EB5D}" destId="{C1677F3A-8057-4B32-99AD-EE600EE969E7}" srcOrd="0" destOrd="0" presId="urn:microsoft.com/office/officeart/2005/8/layout/hierarchy5"/>
    <dgm:cxn modelId="{4A081A64-F300-4BC2-BFC9-1A68B9BA3221}" srcId="{6B9127AC-404E-4858-BD2D-D1B12712EAE8}" destId="{9B382E53-C178-4FAC-B3F0-F4440BB09570}" srcOrd="1" destOrd="0" parTransId="{08ADA1BD-0818-4984-A852-5F980A3CF8CB}" sibTransId="{D7214EBB-4A07-437E-80E4-511E7BC377E2}"/>
    <dgm:cxn modelId="{A88B8E11-52CB-4D0F-AEB9-B7A3EEFCDF2A}" type="presOf" srcId="{0B421A72-F27C-4451-84F7-184BCE8B8462}" destId="{531BC0B2-4186-450E-A117-F9A5DCA8C6F0}" srcOrd="0" destOrd="0" presId="urn:microsoft.com/office/officeart/2005/8/layout/hierarchy5"/>
    <dgm:cxn modelId="{3DABBEC1-9A18-435F-A881-0F6FD4A932A9}" type="presOf" srcId="{9B382E53-C178-4FAC-B3F0-F4440BB09570}" destId="{F369ACA1-F3D0-4A53-ABE1-562342C884FD}" srcOrd="0" destOrd="0" presId="urn:microsoft.com/office/officeart/2005/8/layout/hierarchy5"/>
    <dgm:cxn modelId="{E0AA6AF1-F1B0-403F-BA92-7CCF0FBC7051}" type="presOf" srcId="{FAA0331B-497A-4D2E-8F2E-17189F27537B}" destId="{F3B4565E-DF90-41DD-8E81-E5E713B844C8}" srcOrd="0" destOrd="0" presId="urn:microsoft.com/office/officeart/2005/8/layout/hierarchy5"/>
    <dgm:cxn modelId="{1829A0D8-E7FC-4A8E-9141-5AD24FE9D4F4}" type="presOf" srcId="{BF2D92A8-5569-4255-BF8C-6C3197E8B6AD}" destId="{70B1550F-E8F9-4B74-BAD2-0781B39644B1}" srcOrd="0" destOrd="0" presId="urn:microsoft.com/office/officeart/2005/8/layout/hierarchy5"/>
    <dgm:cxn modelId="{67A31CE0-2D96-442C-9B93-D8F5DCFB2A86}" srcId="{6B1D0316-B4F6-47C7-BB45-3F98E72AD6E3}" destId="{B8289ECB-15F9-4F7B-BCFF-1AAC94DBEB8B}" srcOrd="0" destOrd="0" parTransId="{7C967610-2B38-4341-9309-6276CE6665EE}" sibTransId="{2E4D4C3D-62DA-43EE-B498-EB4CE857740C}"/>
    <dgm:cxn modelId="{3466E9F0-AAC5-4A17-8813-A5FD894E8A1C}" srcId="{B8289ECB-15F9-4F7B-BCFF-1AAC94DBEB8B}" destId="{B9C8E8C8-282A-4465-AB63-62882865B667}" srcOrd="0" destOrd="0" parTransId="{9DCCE767-9960-41B5-88BE-B52709EB2E5B}" sibTransId="{62833656-1D6E-416C-93AA-D619BBD3372D}"/>
    <dgm:cxn modelId="{A9E2CDC8-8F1A-4F75-BB4B-76DA53E916A2}" type="presOf" srcId="{6B9127AC-404E-4858-BD2D-D1B12712EAE8}" destId="{FF7D1007-B248-46E6-AC2D-D2A1DAF73628}" srcOrd="0" destOrd="0" presId="urn:microsoft.com/office/officeart/2005/8/layout/hierarchy5"/>
    <dgm:cxn modelId="{64B00363-0D75-44E3-9050-977DF5B456BA}" srcId="{6B9127AC-404E-4858-BD2D-D1B12712EAE8}" destId="{0B421A72-F27C-4451-84F7-184BCE8B8462}" srcOrd="3" destOrd="0" parTransId="{00AD2BC1-23CA-47B5-A052-A77990D350BE}" sibTransId="{57994C73-4BF2-45BB-8CBE-12DD4B9C286B}"/>
    <dgm:cxn modelId="{B2F57BF8-E93F-4C8A-8482-9B4B0C17F756}" type="presOf" srcId="{42AD2A71-742A-4BB6-A703-5CAC7D6C8715}" destId="{A252CC7B-BF51-4815-9C96-D5AB40EBF38F}" srcOrd="1" destOrd="0" presId="urn:microsoft.com/office/officeart/2005/8/layout/hierarchy5"/>
    <dgm:cxn modelId="{E27C9519-5A2A-4B33-A9F7-5E2DE99311B5}" type="presOf" srcId="{879F2777-61B0-4485-88E7-B7BC40BDEF5E}" destId="{798C5A71-4E46-4143-8630-030FB406113E}" srcOrd="0" destOrd="0" presId="urn:microsoft.com/office/officeart/2005/8/layout/hierarchy5"/>
    <dgm:cxn modelId="{0B5EE771-91C3-4F24-9BAA-1B3F85B72310}" srcId="{6B9127AC-404E-4858-BD2D-D1B12712EAE8}" destId="{FAA0331B-497A-4D2E-8F2E-17189F27537B}" srcOrd="2" destOrd="0" parTransId="{8543873A-BBFC-46EA-B97E-3E5A69C7AA57}" sibTransId="{ADDE0023-4A72-44FE-879D-1A0D02609819}"/>
    <dgm:cxn modelId="{C9E322B0-4694-4645-B5FE-76D620FE4401}" srcId="{6B9127AC-404E-4858-BD2D-D1B12712EAE8}" destId="{6B1D0316-B4F6-47C7-BB45-3F98E72AD6E3}" srcOrd="0" destOrd="0" parTransId="{61B7225A-C757-44C9-A379-A043343AA9D9}" sibTransId="{4264D3DA-1049-4815-8935-8A5032EB2DF7}"/>
    <dgm:cxn modelId="{DC94BB7D-2FCD-463C-9048-C5414991311E}" type="presOf" srcId="{7C967610-2B38-4341-9309-6276CE6665EE}" destId="{47688D22-F4FA-47B7-BDCF-C3F5AAD5FEFC}" srcOrd="0" destOrd="0" presId="urn:microsoft.com/office/officeart/2005/8/layout/hierarchy5"/>
    <dgm:cxn modelId="{4BD4487D-C67D-4F73-BEFD-A9E1A75C7108}" type="presParOf" srcId="{FF7D1007-B248-46E6-AC2D-D2A1DAF73628}" destId="{A7052877-AFDD-458B-8F45-9C48B9113508}" srcOrd="0" destOrd="0" presId="urn:microsoft.com/office/officeart/2005/8/layout/hierarchy5"/>
    <dgm:cxn modelId="{BC91E4DF-384B-416C-BA11-6E9311401AC1}" type="presParOf" srcId="{A7052877-AFDD-458B-8F45-9C48B9113508}" destId="{0940ADCD-2DA2-4413-8B6B-E4BE1DB23F81}" srcOrd="0" destOrd="0" presId="urn:microsoft.com/office/officeart/2005/8/layout/hierarchy5"/>
    <dgm:cxn modelId="{28035320-4687-494A-BAAE-6A1551B1A45D}" type="presParOf" srcId="{A7052877-AFDD-458B-8F45-9C48B9113508}" destId="{9720F6CC-C8F2-4B1B-B410-ABA193C7DFB8}" srcOrd="1" destOrd="0" presId="urn:microsoft.com/office/officeart/2005/8/layout/hierarchy5"/>
    <dgm:cxn modelId="{8AC54DE5-A3DD-4D5D-9C1D-8917AF343F23}" type="presParOf" srcId="{9720F6CC-C8F2-4B1B-B410-ABA193C7DFB8}" destId="{C7543BDA-9684-4CEB-9503-5D6DB663FBF6}" srcOrd="0" destOrd="0" presId="urn:microsoft.com/office/officeart/2005/8/layout/hierarchy5"/>
    <dgm:cxn modelId="{D77AE80F-E8A7-46A0-A994-39C3D0A40B10}" type="presParOf" srcId="{C7543BDA-9684-4CEB-9503-5D6DB663FBF6}" destId="{943D707B-E4ED-4BB0-89C2-715C7623C287}" srcOrd="0" destOrd="0" presId="urn:microsoft.com/office/officeart/2005/8/layout/hierarchy5"/>
    <dgm:cxn modelId="{B79AC034-E06D-481E-915B-DEE7D31BB6FF}" type="presParOf" srcId="{C7543BDA-9684-4CEB-9503-5D6DB663FBF6}" destId="{CBBB0713-AA2F-4533-9444-AF391C6BDF98}" srcOrd="1" destOrd="0" presId="urn:microsoft.com/office/officeart/2005/8/layout/hierarchy5"/>
    <dgm:cxn modelId="{C719333A-5CC8-4053-B7C8-12CCCB245008}" type="presParOf" srcId="{CBBB0713-AA2F-4533-9444-AF391C6BDF98}" destId="{47688D22-F4FA-47B7-BDCF-C3F5AAD5FEFC}" srcOrd="0" destOrd="0" presId="urn:microsoft.com/office/officeart/2005/8/layout/hierarchy5"/>
    <dgm:cxn modelId="{56765B9E-E953-46CE-A7E8-28C91E8168AA}" type="presParOf" srcId="{47688D22-F4FA-47B7-BDCF-C3F5AAD5FEFC}" destId="{386BC7BE-F3FD-4212-979D-1B8064328B48}" srcOrd="0" destOrd="0" presId="urn:microsoft.com/office/officeart/2005/8/layout/hierarchy5"/>
    <dgm:cxn modelId="{BEC0300E-9187-407D-B2AC-505D90E6BB9F}" type="presParOf" srcId="{CBBB0713-AA2F-4533-9444-AF391C6BDF98}" destId="{F457CF46-8C5C-462F-8831-642B58A2BBAE}" srcOrd="1" destOrd="0" presId="urn:microsoft.com/office/officeart/2005/8/layout/hierarchy5"/>
    <dgm:cxn modelId="{09A1313C-05AC-45F6-ABAE-BD6B9797FED1}" type="presParOf" srcId="{F457CF46-8C5C-462F-8831-642B58A2BBAE}" destId="{FC2CCDBD-4ED9-49AA-8A7F-B3E2B8FA27E4}" srcOrd="0" destOrd="0" presId="urn:microsoft.com/office/officeart/2005/8/layout/hierarchy5"/>
    <dgm:cxn modelId="{84A86CD7-B283-4865-8E20-897F8D51023B}" type="presParOf" srcId="{F457CF46-8C5C-462F-8831-642B58A2BBAE}" destId="{A167C97E-E3CC-4D20-8B51-C0C621766B49}" srcOrd="1" destOrd="0" presId="urn:microsoft.com/office/officeart/2005/8/layout/hierarchy5"/>
    <dgm:cxn modelId="{99C513A9-04C6-4148-B5DA-A50092DF6FDF}" type="presParOf" srcId="{A167C97E-E3CC-4D20-8B51-C0C621766B49}" destId="{39554FCF-EABA-47D0-B685-3469393083A1}" srcOrd="0" destOrd="0" presId="urn:microsoft.com/office/officeart/2005/8/layout/hierarchy5"/>
    <dgm:cxn modelId="{E0B52FC9-F24A-41FF-8414-35280B910CCC}" type="presParOf" srcId="{39554FCF-EABA-47D0-B685-3469393083A1}" destId="{720A3475-FEB4-4C77-9D17-100D08501BC2}" srcOrd="0" destOrd="0" presId="urn:microsoft.com/office/officeart/2005/8/layout/hierarchy5"/>
    <dgm:cxn modelId="{BEA6C922-BC1B-47FD-B74F-603E2DFD5C44}" type="presParOf" srcId="{A167C97E-E3CC-4D20-8B51-C0C621766B49}" destId="{35345088-27DC-4B9E-8AC9-B65328FF951F}" srcOrd="1" destOrd="0" presId="urn:microsoft.com/office/officeart/2005/8/layout/hierarchy5"/>
    <dgm:cxn modelId="{882E3598-1EB0-4F25-AFF7-EA2ADF0F97E3}" type="presParOf" srcId="{35345088-27DC-4B9E-8AC9-B65328FF951F}" destId="{12D08B0C-534A-451C-9616-2D6AC523B19A}" srcOrd="0" destOrd="0" presId="urn:microsoft.com/office/officeart/2005/8/layout/hierarchy5"/>
    <dgm:cxn modelId="{861C35B1-62C3-4966-85E7-0DFD2D3302FA}" type="presParOf" srcId="{35345088-27DC-4B9E-8AC9-B65328FF951F}" destId="{D8F6E4B7-53C1-4B48-9195-99A9E3BED71C}" srcOrd="1" destOrd="0" presId="urn:microsoft.com/office/officeart/2005/8/layout/hierarchy5"/>
    <dgm:cxn modelId="{40872AB6-7013-4022-B7C3-CA8906BBF4DE}" type="presParOf" srcId="{A167C97E-E3CC-4D20-8B51-C0C621766B49}" destId="{6C625A8C-BE9D-4177-BABE-5046F2BF5BB9}" srcOrd="2" destOrd="0" presId="urn:microsoft.com/office/officeart/2005/8/layout/hierarchy5"/>
    <dgm:cxn modelId="{A0DB38C4-8668-464B-AC75-9A69AAEC686F}" type="presParOf" srcId="{6C625A8C-BE9D-4177-BABE-5046F2BF5BB9}" destId="{EE6C481D-3DE3-4787-88B4-DFA1EE088B17}" srcOrd="0" destOrd="0" presId="urn:microsoft.com/office/officeart/2005/8/layout/hierarchy5"/>
    <dgm:cxn modelId="{4E67696C-4673-4CD7-A16E-AD874A849185}" type="presParOf" srcId="{A167C97E-E3CC-4D20-8B51-C0C621766B49}" destId="{89BB864D-0945-4046-BBBB-62B6E47C9F3E}" srcOrd="3" destOrd="0" presId="urn:microsoft.com/office/officeart/2005/8/layout/hierarchy5"/>
    <dgm:cxn modelId="{F236964F-0B76-41F2-B2B7-E556A8665447}" type="presParOf" srcId="{89BB864D-0945-4046-BBBB-62B6E47C9F3E}" destId="{4A6E764C-4254-453A-AE63-690465817C85}" srcOrd="0" destOrd="0" presId="urn:microsoft.com/office/officeart/2005/8/layout/hierarchy5"/>
    <dgm:cxn modelId="{0D4FED12-6872-48D5-BC94-17389F8A04B3}" type="presParOf" srcId="{89BB864D-0945-4046-BBBB-62B6E47C9F3E}" destId="{F60B0E15-AD66-451E-883B-CE191C3F8BCC}" srcOrd="1" destOrd="0" presId="urn:microsoft.com/office/officeart/2005/8/layout/hierarchy5"/>
    <dgm:cxn modelId="{4B655893-2755-4FED-AC42-14E97809E338}" type="presParOf" srcId="{CBBB0713-AA2F-4533-9444-AF391C6BDF98}" destId="{32266495-6640-42A9-94E6-F60DD8C62CBB}" srcOrd="2" destOrd="0" presId="urn:microsoft.com/office/officeart/2005/8/layout/hierarchy5"/>
    <dgm:cxn modelId="{FE3ABB77-CF4C-4357-A857-28F58B198A96}" type="presParOf" srcId="{32266495-6640-42A9-94E6-F60DD8C62CBB}" destId="{A252CC7B-BF51-4815-9C96-D5AB40EBF38F}" srcOrd="0" destOrd="0" presId="urn:microsoft.com/office/officeart/2005/8/layout/hierarchy5"/>
    <dgm:cxn modelId="{FC6FCE07-0DEE-4BD9-8F67-D7DD0054BE51}" type="presParOf" srcId="{CBBB0713-AA2F-4533-9444-AF391C6BDF98}" destId="{757FB6CC-21AF-4732-8605-33CB454DCB6D}" srcOrd="3" destOrd="0" presId="urn:microsoft.com/office/officeart/2005/8/layout/hierarchy5"/>
    <dgm:cxn modelId="{060A3FC4-52AE-4264-98D6-1F9396A51D9D}" type="presParOf" srcId="{757FB6CC-21AF-4732-8605-33CB454DCB6D}" destId="{798C5A71-4E46-4143-8630-030FB406113E}" srcOrd="0" destOrd="0" presId="urn:microsoft.com/office/officeart/2005/8/layout/hierarchy5"/>
    <dgm:cxn modelId="{D306AA67-D5A2-438E-8F8A-E4BE96462C3F}" type="presParOf" srcId="{757FB6CC-21AF-4732-8605-33CB454DCB6D}" destId="{29BC7B16-FC5E-4DF9-92C4-FA8B969DFBAD}" srcOrd="1" destOrd="0" presId="urn:microsoft.com/office/officeart/2005/8/layout/hierarchy5"/>
    <dgm:cxn modelId="{259FDDA8-C8B8-444E-9154-0521062FE913}" type="presParOf" srcId="{29BC7B16-FC5E-4DF9-92C4-FA8B969DFBAD}" destId="{70B1550F-E8F9-4B74-BAD2-0781B39644B1}" srcOrd="0" destOrd="0" presId="urn:microsoft.com/office/officeart/2005/8/layout/hierarchy5"/>
    <dgm:cxn modelId="{B358D28B-9DD3-43C1-8DF8-C0C775DF85C9}" type="presParOf" srcId="{70B1550F-E8F9-4B74-BAD2-0781B39644B1}" destId="{A9F5EAE9-D903-4003-87AA-6E5686BA0488}" srcOrd="0" destOrd="0" presId="urn:microsoft.com/office/officeart/2005/8/layout/hierarchy5"/>
    <dgm:cxn modelId="{D259A0FE-7A10-4865-9C23-3427DA2BDC6E}" type="presParOf" srcId="{29BC7B16-FC5E-4DF9-92C4-FA8B969DFBAD}" destId="{13EAF4A4-C618-48A9-8354-07BE9099C5B1}" srcOrd="1" destOrd="0" presId="urn:microsoft.com/office/officeart/2005/8/layout/hierarchy5"/>
    <dgm:cxn modelId="{882634D2-1730-4D02-9F17-E13A45415EFB}" type="presParOf" srcId="{13EAF4A4-C618-48A9-8354-07BE9099C5B1}" destId="{C1677F3A-8057-4B32-99AD-EE600EE969E7}" srcOrd="0" destOrd="0" presId="urn:microsoft.com/office/officeart/2005/8/layout/hierarchy5"/>
    <dgm:cxn modelId="{830F6B5D-F96C-42BD-B066-79F25D136148}" type="presParOf" srcId="{13EAF4A4-C618-48A9-8354-07BE9099C5B1}" destId="{18E99482-99C8-488F-94D9-50DB39309718}" srcOrd="1" destOrd="0" presId="urn:microsoft.com/office/officeart/2005/8/layout/hierarchy5"/>
    <dgm:cxn modelId="{6AB96149-3980-4D12-B001-7816271D59E4}" type="presParOf" srcId="{FF7D1007-B248-46E6-AC2D-D2A1DAF73628}" destId="{520CC74B-54CC-4835-A5EF-F9D3982534D5}" srcOrd="1" destOrd="0" presId="urn:microsoft.com/office/officeart/2005/8/layout/hierarchy5"/>
    <dgm:cxn modelId="{D035D1EC-8DC7-46D4-8B92-710F0C9C6A53}" type="presParOf" srcId="{520CC74B-54CC-4835-A5EF-F9D3982534D5}" destId="{F73BE539-EAB3-43BC-B189-6A473AA2DD5D}" srcOrd="0" destOrd="0" presId="urn:microsoft.com/office/officeart/2005/8/layout/hierarchy5"/>
    <dgm:cxn modelId="{31D19385-CF36-427F-A157-773A6B98EDDD}" type="presParOf" srcId="{F73BE539-EAB3-43BC-B189-6A473AA2DD5D}" destId="{F369ACA1-F3D0-4A53-ABE1-562342C884FD}" srcOrd="0" destOrd="0" presId="urn:microsoft.com/office/officeart/2005/8/layout/hierarchy5"/>
    <dgm:cxn modelId="{EF69A33D-81FD-4714-ADEB-7EFF5069337E}" type="presParOf" srcId="{F73BE539-EAB3-43BC-B189-6A473AA2DD5D}" destId="{BD508091-42B4-4795-AB9E-2CE7FBFD20C6}" srcOrd="1" destOrd="0" presId="urn:microsoft.com/office/officeart/2005/8/layout/hierarchy5"/>
    <dgm:cxn modelId="{EE78C276-9B21-4276-A75D-449AFA805FA4}" type="presParOf" srcId="{520CC74B-54CC-4835-A5EF-F9D3982534D5}" destId="{B077FC6E-8F26-43FF-AC90-39E43BAE3AEA}" srcOrd="1" destOrd="0" presId="urn:microsoft.com/office/officeart/2005/8/layout/hierarchy5"/>
    <dgm:cxn modelId="{060F7F78-3A9D-49BD-B0B5-3807671D08C7}" type="presParOf" srcId="{B077FC6E-8F26-43FF-AC90-39E43BAE3AEA}" destId="{3CA5DE99-C87B-4C5D-9339-01735065C710}" srcOrd="0" destOrd="0" presId="urn:microsoft.com/office/officeart/2005/8/layout/hierarchy5"/>
    <dgm:cxn modelId="{D2CCDC87-6ACF-461A-B66A-DDD4261D98FE}" type="presParOf" srcId="{520CC74B-54CC-4835-A5EF-F9D3982534D5}" destId="{73D6FF84-8741-4EA8-BED6-DC6B9C024D4B}" srcOrd="2" destOrd="0" presId="urn:microsoft.com/office/officeart/2005/8/layout/hierarchy5"/>
    <dgm:cxn modelId="{6F06778E-ADF6-4EE3-A0BE-2083B92BEBB1}" type="presParOf" srcId="{73D6FF84-8741-4EA8-BED6-DC6B9C024D4B}" destId="{F3B4565E-DF90-41DD-8E81-E5E713B844C8}" srcOrd="0" destOrd="0" presId="urn:microsoft.com/office/officeart/2005/8/layout/hierarchy5"/>
    <dgm:cxn modelId="{F5A10A85-88BA-4739-9EA9-88CF405AD013}" type="presParOf" srcId="{73D6FF84-8741-4EA8-BED6-DC6B9C024D4B}" destId="{81FC307C-1CCE-4A47-B7B8-DF7DA868C391}" srcOrd="1" destOrd="0" presId="urn:microsoft.com/office/officeart/2005/8/layout/hierarchy5"/>
    <dgm:cxn modelId="{AFEED88E-A2F1-48E2-9C5A-E3F5EB6401AA}" type="presParOf" srcId="{520CC74B-54CC-4835-A5EF-F9D3982534D5}" destId="{CA8F2C69-1A28-407F-9D56-648A7CB6EDF0}" srcOrd="3" destOrd="0" presId="urn:microsoft.com/office/officeart/2005/8/layout/hierarchy5"/>
    <dgm:cxn modelId="{6C7C31D3-EE01-436C-BA11-E6CB306EECA3}" type="presParOf" srcId="{CA8F2C69-1A28-407F-9D56-648A7CB6EDF0}" destId="{299C7315-CA77-4049-9E5C-43C41564C43C}" srcOrd="0" destOrd="0" presId="urn:microsoft.com/office/officeart/2005/8/layout/hierarchy5"/>
    <dgm:cxn modelId="{D1E5F68C-D3CA-4754-86C5-115FDED9C003}" type="presParOf" srcId="{520CC74B-54CC-4835-A5EF-F9D3982534D5}" destId="{C5F427AE-629A-4D4E-96E7-49DA5A751986}" srcOrd="4" destOrd="0" presId="urn:microsoft.com/office/officeart/2005/8/layout/hierarchy5"/>
    <dgm:cxn modelId="{C9D1C45A-7753-4231-AF93-4EEE5DF1AE71}" type="presParOf" srcId="{C5F427AE-629A-4D4E-96E7-49DA5A751986}" destId="{531BC0B2-4186-450E-A117-F9A5DCA8C6F0}" srcOrd="0" destOrd="0" presId="urn:microsoft.com/office/officeart/2005/8/layout/hierarchy5"/>
    <dgm:cxn modelId="{255FF27B-7560-4252-B69A-472F141D7012}" type="presParOf" srcId="{C5F427AE-629A-4D4E-96E7-49DA5A751986}" destId="{C9F4DD36-698A-46E8-9758-78EC590A211F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8A7780A-101F-432F-8831-33B81A0B1024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4259D585-6388-4F51-BC3E-FB5765714E49}">
      <dgm:prSet phldrT="[Texto]" custT="1"/>
      <dgm:spPr/>
      <dgm:t>
        <a:bodyPr/>
        <a:lstStyle/>
        <a:p>
          <a:r>
            <a:rPr lang="pt-BR" sz="2000" b="1"/>
            <a:t>DO SISTEMA NACIONAL DE</a:t>
          </a:r>
          <a:endParaRPr lang="pt-BR" sz="2000"/>
        </a:p>
        <a:p>
          <a:r>
            <a:rPr lang="pt-BR" sz="2000" b="1"/>
            <a:t>JUVENTUDE</a:t>
          </a:r>
          <a:endParaRPr lang="pt-BR" sz="2000" dirty="0"/>
        </a:p>
      </dgm:t>
    </dgm:pt>
    <dgm:pt modelId="{895707FA-E60F-4FB6-98FB-45F1EE27EFAC}" type="parTrans" cxnId="{49826275-E632-4D04-A547-3E8FEE34A087}">
      <dgm:prSet/>
      <dgm:spPr/>
      <dgm:t>
        <a:bodyPr/>
        <a:lstStyle/>
        <a:p>
          <a:endParaRPr lang="pt-BR"/>
        </a:p>
      </dgm:t>
    </dgm:pt>
    <dgm:pt modelId="{C8373569-6C17-4B1F-B65D-0132A9E1A94C}" type="sibTrans" cxnId="{49826275-E632-4D04-A547-3E8FEE34A087}">
      <dgm:prSet/>
      <dgm:spPr/>
      <dgm:t>
        <a:bodyPr/>
        <a:lstStyle/>
        <a:p>
          <a:endParaRPr lang="pt-BR"/>
        </a:p>
      </dgm:t>
    </dgm:pt>
    <dgm:pt modelId="{8B44B777-B39E-4F9A-9664-CFA3A5E7AF5A}">
      <dgm:prSet phldrT="[Texto]" custT="1"/>
      <dgm:spPr/>
      <dgm:t>
        <a:bodyPr/>
        <a:lstStyle/>
        <a:p>
          <a:r>
            <a:rPr lang="pt-BR" sz="1600" b="1" dirty="0"/>
            <a:t>DO SISTEMA NACIONAL DE </a:t>
          </a:r>
          <a:r>
            <a:rPr lang="pt-BR" sz="1500" b="1" dirty="0"/>
            <a:t>JUVENTUDE</a:t>
          </a:r>
          <a:endParaRPr lang="pt-BR" sz="1500" dirty="0"/>
        </a:p>
      </dgm:t>
    </dgm:pt>
    <dgm:pt modelId="{0BE92699-20CC-4E51-9903-D8FB71DAFD76}" type="parTrans" cxnId="{15EA5F37-31AD-4F06-B622-22F8CE722B9E}">
      <dgm:prSet/>
      <dgm:spPr/>
      <dgm:t>
        <a:bodyPr/>
        <a:lstStyle/>
        <a:p>
          <a:endParaRPr lang="pt-BR"/>
        </a:p>
      </dgm:t>
    </dgm:pt>
    <dgm:pt modelId="{65247893-09CF-41BD-BEDD-46BD95722A80}" type="sibTrans" cxnId="{15EA5F37-31AD-4F06-B622-22F8CE722B9E}">
      <dgm:prSet/>
      <dgm:spPr/>
      <dgm:t>
        <a:bodyPr/>
        <a:lstStyle/>
        <a:p>
          <a:endParaRPr lang="pt-BR"/>
        </a:p>
      </dgm:t>
    </dgm:pt>
    <dgm:pt modelId="{D3EFD140-E9CB-4454-90F0-042233D6AA26}">
      <dgm:prSet phldrT="[Texto]" custT="1"/>
      <dgm:spPr/>
      <dgm:t>
        <a:bodyPr/>
        <a:lstStyle/>
        <a:p>
          <a:r>
            <a:rPr lang="pt-BR" sz="1800"/>
            <a:t>Sistema que organiza o planejamento, implementação, acompanhamento e avaliação das ações, planos e programas das políticas de juventude</a:t>
          </a:r>
          <a:endParaRPr lang="pt-BR" sz="1800" dirty="0"/>
        </a:p>
      </dgm:t>
    </dgm:pt>
    <dgm:pt modelId="{36A16A8B-2FA8-489B-8CF7-5572819F05FA}" type="parTrans" cxnId="{536AE3C4-3E4F-4251-A4B2-F9C827C4582C}">
      <dgm:prSet/>
      <dgm:spPr/>
      <dgm:t>
        <a:bodyPr/>
        <a:lstStyle/>
        <a:p>
          <a:endParaRPr lang="pt-BR"/>
        </a:p>
      </dgm:t>
    </dgm:pt>
    <dgm:pt modelId="{97CF4090-DB8B-45FF-BA7D-C3B556B25E70}" type="sibTrans" cxnId="{536AE3C4-3E4F-4251-A4B2-F9C827C4582C}">
      <dgm:prSet/>
      <dgm:spPr/>
      <dgm:t>
        <a:bodyPr/>
        <a:lstStyle/>
        <a:p>
          <a:endParaRPr lang="pt-BR"/>
        </a:p>
      </dgm:t>
    </dgm:pt>
    <dgm:pt modelId="{D8DE9036-3F6B-4552-BA81-40653F855C2A}">
      <dgm:prSet phldrT="[Texto]" custT="1"/>
      <dgm:spPr/>
      <dgm:t>
        <a:bodyPr/>
        <a:lstStyle/>
        <a:p>
          <a:r>
            <a:rPr lang="pt-BR" sz="1600" b="1"/>
            <a:t>DAS</a:t>
          </a:r>
        </a:p>
        <a:p>
          <a:r>
            <a:rPr lang="pt-BR" sz="1600" b="1"/>
            <a:t>COMPETÊNCIAS</a:t>
          </a:r>
          <a:endParaRPr lang="pt-BR" sz="1600" dirty="0"/>
        </a:p>
      </dgm:t>
    </dgm:pt>
    <dgm:pt modelId="{9F069821-17DF-4F59-BB8F-B91624911021}" type="parTrans" cxnId="{4EF99557-3FDE-4132-AE3B-25617BE52C0C}">
      <dgm:prSet/>
      <dgm:spPr/>
      <dgm:t>
        <a:bodyPr/>
        <a:lstStyle/>
        <a:p>
          <a:endParaRPr lang="pt-BR"/>
        </a:p>
      </dgm:t>
    </dgm:pt>
    <dgm:pt modelId="{963118FC-3D94-433B-BFF2-62BB79E370A6}" type="sibTrans" cxnId="{4EF99557-3FDE-4132-AE3B-25617BE52C0C}">
      <dgm:prSet/>
      <dgm:spPr/>
      <dgm:t>
        <a:bodyPr/>
        <a:lstStyle/>
        <a:p>
          <a:endParaRPr lang="pt-BR"/>
        </a:p>
      </dgm:t>
    </dgm:pt>
    <dgm:pt modelId="{B74BEB84-650E-45FB-B330-1F5A9CB64482}">
      <dgm:prSet phldrT="[Texto]"/>
      <dgm:spPr/>
      <dgm:t>
        <a:bodyPr/>
        <a:lstStyle/>
        <a:p>
          <a:r>
            <a:rPr lang="pt-BR" dirty="0">
              <a:latin typeface="Comic Sans MS" panose="030F0702030302020204" pitchFamily="66" charset="0"/>
            </a:rPr>
            <a:t>TÍTULO II</a:t>
          </a:r>
        </a:p>
      </dgm:t>
    </dgm:pt>
    <dgm:pt modelId="{44720E33-2F0A-4C6D-89AF-FA59B693E438}" type="parTrans" cxnId="{F4C71ED9-260E-4197-AEF0-22EBF9B3FB5D}">
      <dgm:prSet/>
      <dgm:spPr/>
      <dgm:t>
        <a:bodyPr/>
        <a:lstStyle/>
        <a:p>
          <a:endParaRPr lang="pt-BR"/>
        </a:p>
      </dgm:t>
    </dgm:pt>
    <dgm:pt modelId="{E05401E8-7DC6-4C68-8253-C1A5C7881225}" type="sibTrans" cxnId="{F4C71ED9-260E-4197-AEF0-22EBF9B3FB5D}">
      <dgm:prSet/>
      <dgm:spPr/>
      <dgm:t>
        <a:bodyPr/>
        <a:lstStyle/>
        <a:p>
          <a:endParaRPr lang="pt-BR"/>
        </a:p>
      </dgm:t>
    </dgm:pt>
    <dgm:pt modelId="{D6855DC2-32E3-4498-A2C4-355C70CD17B3}">
      <dgm:prSet phldrT="[Texto]"/>
      <dgm:spPr/>
      <dgm:t>
        <a:bodyPr/>
        <a:lstStyle/>
        <a:p>
          <a:r>
            <a:rPr lang="pt-BR" dirty="0">
              <a:latin typeface="Comic Sans MS" panose="030F0702030302020204" pitchFamily="66" charset="0"/>
            </a:rPr>
            <a:t>Capítulo</a:t>
          </a:r>
        </a:p>
      </dgm:t>
    </dgm:pt>
    <dgm:pt modelId="{E59257E7-1C33-4BD5-8453-5A35194EBA02}" type="parTrans" cxnId="{7165801E-98E6-4896-B81F-08E7FBB57EC7}">
      <dgm:prSet/>
      <dgm:spPr/>
      <dgm:t>
        <a:bodyPr/>
        <a:lstStyle/>
        <a:p>
          <a:endParaRPr lang="pt-BR"/>
        </a:p>
      </dgm:t>
    </dgm:pt>
    <dgm:pt modelId="{114DF9EE-8EC9-4572-82AE-4C243FC23BC6}" type="sibTrans" cxnId="{7165801E-98E6-4896-B81F-08E7FBB57EC7}">
      <dgm:prSet/>
      <dgm:spPr/>
      <dgm:t>
        <a:bodyPr/>
        <a:lstStyle/>
        <a:p>
          <a:endParaRPr lang="pt-BR"/>
        </a:p>
      </dgm:t>
    </dgm:pt>
    <dgm:pt modelId="{332748CD-C290-4231-A8BB-7FBB40FBFB83}">
      <dgm:prSet phldrT="[Texto]"/>
      <dgm:spPr/>
      <dgm:t>
        <a:bodyPr/>
        <a:lstStyle/>
        <a:p>
          <a:endParaRPr lang="pt-BR" dirty="0"/>
        </a:p>
      </dgm:t>
    </dgm:pt>
    <dgm:pt modelId="{F4EE1278-08BD-472E-9FBD-3E0E31D7F615}" type="parTrans" cxnId="{B684A893-855E-4C2B-AD63-9B4ED2B41C48}">
      <dgm:prSet/>
      <dgm:spPr/>
      <dgm:t>
        <a:bodyPr/>
        <a:lstStyle/>
        <a:p>
          <a:endParaRPr lang="pt-BR"/>
        </a:p>
      </dgm:t>
    </dgm:pt>
    <dgm:pt modelId="{69B9C902-E2CF-49D7-B503-2FB4ED03FA18}" type="sibTrans" cxnId="{B684A893-855E-4C2B-AD63-9B4ED2B41C48}">
      <dgm:prSet/>
      <dgm:spPr/>
      <dgm:t>
        <a:bodyPr/>
        <a:lstStyle/>
        <a:p>
          <a:endParaRPr lang="pt-BR"/>
        </a:p>
      </dgm:t>
    </dgm:pt>
    <dgm:pt modelId="{11C22EA3-1611-416E-8DAE-CDBE9402F0E7}">
      <dgm:prSet custT="1"/>
      <dgm:spPr/>
      <dgm:t>
        <a:bodyPr/>
        <a:lstStyle/>
        <a:p>
          <a:r>
            <a:rPr lang="pt-BR" sz="1600" b="1"/>
            <a:t>DOS</a:t>
          </a:r>
        </a:p>
        <a:p>
          <a:r>
            <a:rPr lang="pt-BR" sz="1600" b="1"/>
            <a:t>CONSELHOS DE JUVENTUDE</a:t>
          </a:r>
          <a:endParaRPr lang="pt-BR" sz="1600" dirty="0"/>
        </a:p>
      </dgm:t>
    </dgm:pt>
    <dgm:pt modelId="{A2F01AB4-8D53-4434-97AE-31CABAE25867}" type="parTrans" cxnId="{7B7457EB-0198-4299-B1B1-EC06243763E4}">
      <dgm:prSet/>
      <dgm:spPr/>
      <dgm:t>
        <a:bodyPr/>
        <a:lstStyle/>
        <a:p>
          <a:endParaRPr lang="pt-BR"/>
        </a:p>
      </dgm:t>
    </dgm:pt>
    <dgm:pt modelId="{4D3DDE5D-AC09-45E3-9674-2121854CBDD4}" type="sibTrans" cxnId="{7B7457EB-0198-4299-B1B1-EC06243763E4}">
      <dgm:prSet/>
      <dgm:spPr/>
      <dgm:t>
        <a:bodyPr/>
        <a:lstStyle/>
        <a:p>
          <a:endParaRPr lang="pt-BR"/>
        </a:p>
      </dgm:t>
    </dgm:pt>
    <dgm:pt modelId="{A6E8E7C3-2FB9-4535-8C31-0568120AF245}">
      <dgm:prSet custT="1"/>
      <dgm:spPr/>
      <dgm:t>
        <a:bodyPr/>
        <a:lstStyle/>
        <a:p>
          <a:r>
            <a:rPr lang="pt-BR" sz="1800"/>
            <a:t>órgãos permanentes e autônomos, não jurisdicionais, encarregados de tratar das políticas públicas de juventude e da garantia do exercício dos direitos do jovem</a:t>
          </a:r>
          <a:endParaRPr lang="pt-BR" sz="1800" dirty="0"/>
        </a:p>
      </dgm:t>
    </dgm:pt>
    <dgm:pt modelId="{81C39511-ACD4-4B52-9EFD-1B0A0EA3480B}" type="parTrans" cxnId="{714769A2-68D1-4A58-8EC2-41BFBB830B6D}">
      <dgm:prSet/>
      <dgm:spPr/>
      <dgm:t>
        <a:bodyPr/>
        <a:lstStyle/>
        <a:p>
          <a:endParaRPr lang="pt-BR"/>
        </a:p>
      </dgm:t>
    </dgm:pt>
    <dgm:pt modelId="{57A5E1FA-B856-4343-900C-0CE3B5DDBFFA}" type="sibTrans" cxnId="{714769A2-68D1-4A58-8EC2-41BFBB830B6D}">
      <dgm:prSet/>
      <dgm:spPr/>
      <dgm:t>
        <a:bodyPr/>
        <a:lstStyle/>
        <a:p>
          <a:endParaRPr lang="pt-BR"/>
        </a:p>
      </dgm:t>
    </dgm:pt>
    <dgm:pt modelId="{A5C11285-CC1B-42DA-8249-2B9B61CA838C}" type="pres">
      <dgm:prSet presAssocID="{58A7780A-101F-432F-8831-33B81A0B102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9347672-DBFC-4A00-A3C3-D963DFCE083E}" type="pres">
      <dgm:prSet presAssocID="{58A7780A-101F-432F-8831-33B81A0B1024}" presName="hierFlow" presStyleCnt="0"/>
      <dgm:spPr/>
    </dgm:pt>
    <dgm:pt modelId="{C02BD5A3-B1DE-4947-BD49-B0AC8D4F6864}" type="pres">
      <dgm:prSet presAssocID="{58A7780A-101F-432F-8831-33B81A0B1024}" presName="firstBuf" presStyleCnt="0"/>
      <dgm:spPr/>
    </dgm:pt>
    <dgm:pt modelId="{B3EFF336-9595-46A3-8D9C-D2FE06D29DDC}" type="pres">
      <dgm:prSet presAssocID="{58A7780A-101F-432F-8831-33B81A0B102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112D7B0-4252-4935-8A68-3E14961EA479}" type="pres">
      <dgm:prSet presAssocID="{4259D585-6388-4F51-BC3E-FB5765714E49}" presName="Name14" presStyleCnt="0"/>
      <dgm:spPr/>
    </dgm:pt>
    <dgm:pt modelId="{015522C5-3786-4C96-8001-CC860062DE1E}" type="pres">
      <dgm:prSet presAssocID="{4259D585-6388-4F51-BC3E-FB5765714E49}" presName="level1Shape" presStyleLbl="node0" presStyleIdx="0" presStyleCnt="1" custScaleX="365793" custScaleY="369427">
        <dgm:presLayoutVars>
          <dgm:chPref val="3"/>
        </dgm:presLayoutVars>
      </dgm:prSet>
      <dgm:spPr/>
    </dgm:pt>
    <dgm:pt modelId="{994396FD-3AE0-48AA-9511-5CCEC579D59D}" type="pres">
      <dgm:prSet presAssocID="{4259D585-6388-4F51-BC3E-FB5765714E49}" presName="hierChild2" presStyleCnt="0"/>
      <dgm:spPr/>
    </dgm:pt>
    <dgm:pt modelId="{9E4FD4BD-8CBF-49C0-A488-B1E9E18458CA}" type="pres">
      <dgm:prSet presAssocID="{0BE92699-20CC-4E51-9903-D8FB71DAFD76}" presName="Name19" presStyleLbl="parChTrans1D2" presStyleIdx="0" presStyleCnt="3"/>
      <dgm:spPr/>
    </dgm:pt>
    <dgm:pt modelId="{EFAD0F85-BC8A-4061-BA3A-4B47F82BADA1}" type="pres">
      <dgm:prSet presAssocID="{8B44B777-B39E-4F9A-9664-CFA3A5E7AF5A}" presName="Name21" presStyleCnt="0"/>
      <dgm:spPr/>
    </dgm:pt>
    <dgm:pt modelId="{45589FED-7E83-4870-8054-918B9ACFC3F4}" type="pres">
      <dgm:prSet presAssocID="{8B44B777-B39E-4F9A-9664-CFA3A5E7AF5A}" presName="level2Shape" presStyleLbl="node2" presStyleIdx="0" presStyleCnt="3" custScaleX="253528" custScaleY="390997" custLinFactNeighborX="-73727" custLinFactNeighborY="42656"/>
      <dgm:spPr/>
    </dgm:pt>
    <dgm:pt modelId="{ABC69123-0817-4616-BBB8-3ABAB5AA4083}" type="pres">
      <dgm:prSet presAssocID="{8B44B777-B39E-4F9A-9664-CFA3A5E7AF5A}" presName="hierChild3" presStyleCnt="0"/>
      <dgm:spPr/>
    </dgm:pt>
    <dgm:pt modelId="{C268B830-DCAC-48AB-9412-ABAD667E173B}" type="pres">
      <dgm:prSet presAssocID="{36A16A8B-2FA8-489B-8CF7-5572819F05FA}" presName="Name19" presStyleLbl="parChTrans1D3" presStyleIdx="0" presStyleCnt="2"/>
      <dgm:spPr/>
    </dgm:pt>
    <dgm:pt modelId="{73431ED3-8FDD-4223-B947-CDEF32399605}" type="pres">
      <dgm:prSet presAssocID="{D3EFD140-E9CB-4454-90F0-042233D6AA26}" presName="Name21" presStyleCnt="0"/>
      <dgm:spPr/>
    </dgm:pt>
    <dgm:pt modelId="{34284FB9-F804-4B89-BE66-BA4939912D78}" type="pres">
      <dgm:prSet presAssocID="{D3EFD140-E9CB-4454-90F0-042233D6AA26}" presName="level2Shape" presStyleLbl="node3" presStyleIdx="0" presStyleCnt="2" custScaleX="538886" custScaleY="685458" custLinFactY="70975" custLinFactNeighborX="-80075" custLinFactNeighborY="100000"/>
      <dgm:spPr/>
    </dgm:pt>
    <dgm:pt modelId="{B61592E0-5F82-4AE6-82B4-687B4916301F}" type="pres">
      <dgm:prSet presAssocID="{D3EFD140-E9CB-4454-90F0-042233D6AA26}" presName="hierChild3" presStyleCnt="0"/>
      <dgm:spPr/>
    </dgm:pt>
    <dgm:pt modelId="{6FF89E83-AA19-4A16-A979-CF1537772D69}" type="pres">
      <dgm:prSet presAssocID="{9F069821-17DF-4F59-BB8F-B91624911021}" presName="Name19" presStyleLbl="parChTrans1D2" presStyleIdx="1" presStyleCnt="3"/>
      <dgm:spPr/>
    </dgm:pt>
    <dgm:pt modelId="{EBE880B6-A2C0-48E9-A3E0-36C17E4F560A}" type="pres">
      <dgm:prSet presAssocID="{D8DE9036-3F6B-4552-BA81-40653F855C2A}" presName="Name21" presStyleCnt="0"/>
      <dgm:spPr/>
    </dgm:pt>
    <dgm:pt modelId="{49D97E48-0CD5-4C32-AC17-A57F94CC0998}" type="pres">
      <dgm:prSet presAssocID="{D8DE9036-3F6B-4552-BA81-40653F855C2A}" presName="level2Shape" presStyleLbl="node2" presStyleIdx="1" presStyleCnt="3" custScaleX="340892" custScaleY="390997" custLinFactNeighborX="-27555" custLinFactNeighborY="42656"/>
      <dgm:spPr/>
    </dgm:pt>
    <dgm:pt modelId="{D47CEA8C-D002-4F55-99F8-EEC1A1344EBA}" type="pres">
      <dgm:prSet presAssocID="{D8DE9036-3F6B-4552-BA81-40653F855C2A}" presName="hierChild3" presStyleCnt="0"/>
      <dgm:spPr/>
    </dgm:pt>
    <dgm:pt modelId="{FF8C42AC-1915-4A86-BB82-D6BC826E1AF8}" type="pres">
      <dgm:prSet presAssocID="{A2F01AB4-8D53-4434-97AE-31CABAE25867}" presName="Name19" presStyleLbl="parChTrans1D2" presStyleIdx="2" presStyleCnt="3"/>
      <dgm:spPr/>
    </dgm:pt>
    <dgm:pt modelId="{7A5E7826-B927-4F89-8ED9-1FD48C0DB8F6}" type="pres">
      <dgm:prSet presAssocID="{11C22EA3-1611-416E-8DAE-CDBE9402F0E7}" presName="Name21" presStyleCnt="0"/>
      <dgm:spPr/>
    </dgm:pt>
    <dgm:pt modelId="{8497ACA3-34C0-48B9-B2E0-9967BBD9029E}" type="pres">
      <dgm:prSet presAssocID="{11C22EA3-1611-416E-8DAE-CDBE9402F0E7}" presName="level2Shape" presStyleLbl="node2" presStyleIdx="2" presStyleCnt="3" custScaleX="278483" custScaleY="390997" custLinFactNeighborX="18236" custLinFactNeighborY="42656"/>
      <dgm:spPr/>
    </dgm:pt>
    <dgm:pt modelId="{A4855A3D-30AC-4813-B4A1-3B44D9A5821B}" type="pres">
      <dgm:prSet presAssocID="{11C22EA3-1611-416E-8DAE-CDBE9402F0E7}" presName="hierChild3" presStyleCnt="0"/>
      <dgm:spPr/>
    </dgm:pt>
    <dgm:pt modelId="{3469865F-989C-4FEF-988C-0F9BB7511D69}" type="pres">
      <dgm:prSet presAssocID="{81C39511-ACD4-4B52-9EFD-1B0A0EA3480B}" presName="Name19" presStyleLbl="parChTrans1D3" presStyleIdx="1" presStyleCnt="2"/>
      <dgm:spPr/>
    </dgm:pt>
    <dgm:pt modelId="{51789D54-A8C1-48AE-917C-2B7CBDC4C82A}" type="pres">
      <dgm:prSet presAssocID="{A6E8E7C3-2FB9-4535-8C31-0568120AF245}" presName="Name21" presStyleCnt="0"/>
      <dgm:spPr/>
    </dgm:pt>
    <dgm:pt modelId="{6D864EE2-F8E2-4FB7-87AC-F39B95FEAC4E}" type="pres">
      <dgm:prSet presAssocID="{A6E8E7C3-2FB9-4535-8C31-0568120AF245}" presName="level2Shape" presStyleLbl="node3" presStyleIdx="1" presStyleCnt="2" custScaleX="519806" custScaleY="685458" custLinFactY="70975" custLinFactNeighborX="-38670" custLinFactNeighborY="100000"/>
      <dgm:spPr/>
    </dgm:pt>
    <dgm:pt modelId="{1D1F33F4-1412-43A7-A040-428BFF0F5B2F}" type="pres">
      <dgm:prSet presAssocID="{A6E8E7C3-2FB9-4535-8C31-0568120AF245}" presName="hierChild3" presStyleCnt="0"/>
      <dgm:spPr/>
    </dgm:pt>
    <dgm:pt modelId="{AC6086B2-0445-44D1-90D1-07953F4C3F0B}" type="pres">
      <dgm:prSet presAssocID="{58A7780A-101F-432F-8831-33B81A0B1024}" presName="bgShapesFlow" presStyleCnt="0"/>
      <dgm:spPr/>
    </dgm:pt>
    <dgm:pt modelId="{278D1828-2BC8-4FE8-8F3D-30E85A97264D}" type="pres">
      <dgm:prSet presAssocID="{B74BEB84-650E-45FB-B330-1F5A9CB64482}" presName="rectComp" presStyleCnt="0"/>
      <dgm:spPr/>
    </dgm:pt>
    <dgm:pt modelId="{1B09803E-3848-486B-9950-ED11A1C24863}" type="pres">
      <dgm:prSet presAssocID="{B74BEB84-650E-45FB-B330-1F5A9CB64482}" presName="bgRect" presStyleLbl="bgShp" presStyleIdx="0" presStyleCnt="3" custScaleY="369430"/>
      <dgm:spPr/>
    </dgm:pt>
    <dgm:pt modelId="{2BCD53C0-D1AF-499E-816F-398B9906C509}" type="pres">
      <dgm:prSet presAssocID="{B74BEB84-650E-45FB-B330-1F5A9CB64482}" presName="bgRectTx" presStyleLbl="bgShp" presStyleIdx="0" presStyleCnt="3">
        <dgm:presLayoutVars>
          <dgm:bulletEnabled val="1"/>
        </dgm:presLayoutVars>
      </dgm:prSet>
      <dgm:spPr/>
    </dgm:pt>
    <dgm:pt modelId="{51A9D5E6-00B7-42EF-9EC7-F29DA3C662D8}" type="pres">
      <dgm:prSet presAssocID="{B74BEB84-650E-45FB-B330-1F5A9CB64482}" presName="spComp" presStyleCnt="0"/>
      <dgm:spPr/>
    </dgm:pt>
    <dgm:pt modelId="{68D5D75F-4C70-4CE5-AB64-2237C7B52821}" type="pres">
      <dgm:prSet presAssocID="{B74BEB84-650E-45FB-B330-1F5A9CB64482}" presName="vSp" presStyleCnt="0"/>
      <dgm:spPr/>
    </dgm:pt>
    <dgm:pt modelId="{AA26517E-1430-4CFF-A776-19CDE01845D6}" type="pres">
      <dgm:prSet presAssocID="{D6855DC2-32E3-4498-A2C4-355C70CD17B3}" presName="rectComp" presStyleCnt="0"/>
      <dgm:spPr/>
    </dgm:pt>
    <dgm:pt modelId="{F42E9AC6-3EC6-4490-AE5A-B21CBEA2A171}" type="pres">
      <dgm:prSet presAssocID="{D6855DC2-32E3-4498-A2C4-355C70CD17B3}" presName="bgRect" presStyleLbl="bgShp" presStyleIdx="1" presStyleCnt="3" custScaleY="397598"/>
      <dgm:spPr/>
    </dgm:pt>
    <dgm:pt modelId="{C2FFEBA8-CE0F-46B1-9AD0-242F6AA103F9}" type="pres">
      <dgm:prSet presAssocID="{D6855DC2-32E3-4498-A2C4-355C70CD17B3}" presName="bgRectTx" presStyleLbl="bgShp" presStyleIdx="1" presStyleCnt="3">
        <dgm:presLayoutVars>
          <dgm:bulletEnabled val="1"/>
        </dgm:presLayoutVars>
      </dgm:prSet>
      <dgm:spPr/>
    </dgm:pt>
    <dgm:pt modelId="{A56F75EB-1CFB-4D9F-9880-7A29747A6C6B}" type="pres">
      <dgm:prSet presAssocID="{D6855DC2-32E3-4498-A2C4-355C70CD17B3}" presName="spComp" presStyleCnt="0"/>
      <dgm:spPr/>
    </dgm:pt>
    <dgm:pt modelId="{D58AB182-0BCD-40EF-82A2-B5DE66851193}" type="pres">
      <dgm:prSet presAssocID="{D6855DC2-32E3-4498-A2C4-355C70CD17B3}" presName="vSp" presStyleCnt="0"/>
      <dgm:spPr/>
    </dgm:pt>
    <dgm:pt modelId="{70A4AFA7-02B2-478B-89DA-9F5E4CC7D25D}" type="pres">
      <dgm:prSet presAssocID="{332748CD-C290-4231-A8BB-7FBB40FBFB83}" presName="rectComp" presStyleCnt="0"/>
      <dgm:spPr/>
    </dgm:pt>
    <dgm:pt modelId="{576A08D1-20F2-4BB5-B009-B98F76D3638F}" type="pres">
      <dgm:prSet presAssocID="{332748CD-C290-4231-A8BB-7FBB40FBFB83}" presName="bgRect" presStyleLbl="bgShp" presStyleIdx="2" presStyleCnt="3" custScaleY="685458"/>
      <dgm:spPr/>
    </dgm:pt>
    <dgm:pt modelId="{00E18686-53F1-4907-93E4-B634DE18DFD3}" type="pres">
      <dgm:prSet presAssocID="{332748CD-C290-4231-A8BB-7FBB40FBFB83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7165801E-98E6-4896-B81F-08E7FBB57EC7}" srcId="{58A7780A-101F-432F-8831-33B81A0B1024}" destId="{D6855DC2-32E3-4498-A2C4-355C70CD17B3}" srcOrd="2" destOrd="0" parTransId="{E59257E7-1C33-4BD5-8453-5A35194EBA02}" sibTransId="{114DF9EE-8EC9-4572-82AE-4C243FC23BC6}"/>
    <dgm:cxn modelId="{DD1AA12D-C8FF-48BC-8C64-89F08D7296C8}" type="presOf" srcId="{8B44B777-B39E-4F9A-9664-CFA3A5E7AF5A}" destId="{45589FED-7E83-4870-8054-918B9ACFC3F4}" srcOrd="0" destOrd="0" presId="urn:microsoft.com/office/officeart/2005/8/layout/hierarchy6"/>
    <dgm:cxn modelId="{15EA5F37-31AD-4F06-B622-22F8CE722B9E}" srcId="{4259D585-6388-4F51-BC3E-FB5765714E49}" destId="{8B44B777-B39E-4F9A-9664-CFA3A5E7AF5A}" srcOrd="0" destOrd="0" parTransId="{0BE92699-20CC-4E51-9903-D8FB71DAFD76}" sibTransId="{65247893-09CF-41BD-BEDD-46BD95722A80}"/>
    <dgm:cxn modelId="{0E46205A-73FE-4D98-B42B-3C1EAE29873E}" type="presOf" srcId="{58A7780A-101F-432F-8831-33B81A0B1024}" destId="{A5C11285-CC1B-42DA-8249-2B9B61CA838C}" srcOrd="0" destOrd="0" presId="urn:microsoft.com/office/officeart/2005/8/layout/hierarchy6"/>
    <dgm:cxn modelId="{E08C7A7D-E220-4AD2-9C6F-9304F5A36C9C}" type="presOf" srcId="{D8DE9036-3F6B-4552-BA81-40653F855C2A}" destId="{49D97E48-0CD5-4C32-AC17-A57F94CC0998}" srcOrd="0" destOrd="0" presId="urn:microsoft.com/office/officeart/2005/8/layout/hierarchy6"/>
    <dgm:cxn modelId="{78B321CF-AF72-46C2-83DE-9DCA370DD49A}" type="presOf" srcId="{0BE92699-20CC-4E51-9903-D8FB71DAFD76}" destId="{9E4FD4BD-8CBF-49C0-A488-B1E9E18458CA}" srcOrd="0" destOrd="0" presId="urn:microsoft.com/office/officeart/2005/8/layout/hierarchy6"/>
    <dgm:cxn modelId="{7B7457EB-0198-4299-B1B1-EC06243763E4}" srcId="{4259D585-6388-4F51-BC3E-FB5765714E49}" destId="{11C22EA3-1611-416E-8DAE-CDBE9402F0E7}" srcOrd="2" destOrd="0" parTransId="{A2F01AB4-8D53-4434-97AE-31CABAE25867}" sibTransId="{4D3DDE5D-AC09-45E3-9674-2121854CBDD4}"/>
    <dgm:cxn modelId="{B684A893-855E-4C2B-AD63-9B4ED2B41C48}" srcId="{58A7780A-101F-432F-8831-33B81A0B1024}" destId="{332748CD-C290-4231-A8BB-7FBB40FBFB83}" srcOrd="3" destOrd="0" parTransId="{F4EE1278-08BD-472E-9FBD-3E0E31D7F615}" sibTransId="{69B9C902-E2CF-49D7-B503-2FB4ED03FA18}"/>
    <dgm:cxn modelId="{975DC40D-BC9D-447C-8619-AE0B4B8C2B76}" type="presOf" srcId="{D6855DC2-32E3-4498-A2C4-355C70CD17B3}" destId="{C2FFEBA8-CE0F-46B1-9AD0-242F6AA103F9}" srcOrd="1" destOrd="0" presId="urn:microsoft.com/office/officeart/2005/8/layout/hierarchy6"/>
    <dgm:cxn modelId="{951CD84A-94F7-4609-B880-CD3E4CB56D66}" type="presOf" srcId="{332748CD-C290-4231-A8BB-7FBB40FBFB83}" destId="{00E18686-53F1-4907-93E4-B634DE18DFD3}" srcOrd="1" destOrd="0" presId="urn:microsoft.com/office/officeart/2005/8/layout/hierarchy6"/>
    <dgm:cxn modelId="{D80FFFE6-03EE-4402-9A70-CB7BCADBFE46}" type="presOf" srcId="{11C22EA3-1611-416E-8DAE-CDBE9402F0E7}" destId="{8497ACA3-34C0-48B9-B2E0-9967BBD9029E}" srcOrd="0" destOrd="0" presId="urn:microsoft.com/office/officeart/2005/8/layout/hierarchy6"/>
    <dgm:cxn modelId="{089A9264-3CFF-48B4-8878-97D52D76165B}" type="presOf" srcId="{A2F01AB4-8D53-4434-97AE-31CABAE25867}" destId="{FF8C42AC-1915-4A86-BB82-D6BC826E1AF8}" srcOrd="0" destOrd="0" presId="urn:microsoft.com/office/officeart/2005/8/layout/hierarchy6"/>
    <dgm:cxn modelId="{4EF99557-3FDE-4132-AE3B-25617BE52C0C}" srcId="{4259D585-6388-4F51-BC3E-FB5765714E49}" destId="{D8DE9036-3F6B-4552-BA81-40653F855C2A}" srcOrd="1" destOrd="0" parTransId="{9F069821-17DF-4F59-BB8F-B91624911021}" sibTransId="{963118FC-3D94-433B-BFF2-62BB79E370A6}"/>
    <dgm:cxn modelId="{203552FD-B81E-4DBC-8EF1-B68F6F286943}" type="presOf" srcId="{332748CD-C290-4231-A8BB-7FBB40FBFB83}" destId="{576A08D1-20F2-4BB5-B009-B98F76D3638F}" srcOrd="0" destOrd="0" presId="urn:microsoft.com/office/officeart/2005/8/layout/hierarchy6"/>
    <dgm:cxn modelId="{461C1487-645A-441E-92F6-78F4C4C6B45E}" type="presOf" srcId="{A6E8E7C3-2FB9-4535-8C31-0568120AF245}" destId="{6D864EE2-F8E2-4FB7-87AC-F39B95FEAC4E}" srcOrd="0" destOrd="0" presId="urn:microsoft.com/office/officeart/2005/8/layout/hierarchy6"/>
    <dgm:cxn modelId="{BB14237E-1D11-40F9-9965-8FDC6A3E6D44}" type="presOf" srcId="{81C39511-ACD4-4B52-9EFD-1B0A0EA3480B}" destId="{3469865F-989C-4FEF-988C-0F9BB7511D69}" srcOrd="0" destOrd="0" presId="urn:microsoft.com/office/officeart/2005/8/layout/hierarchy6"/>
    <dgm:cxn modelId="{536AE3C4-3E4F-4251-A4B2-F9C827C4582C}" srcId="{8B44B777-B39E-4F9A-9664-CFA3A5E7AF5A}" destId="{D3EFD140-E9CB-4454-90F0-042233D6AA26}" srcOrd="0" destOrd="0" parTransId="{36A16A8B-2FA8-489B-8CF7-5572819F05FA}" sibTransId="{97CF4090-DB8B-45FF-BA7D-C3B556B25E70}"/>
    <dgm:cxn modelId="{C0631667-5C82-4144-A211-5D81162A1896}" type="presOf" srcId="{D3EFD140-E9CB-4454-90F0-042233D6AA26}" destId="{34284FB9-F804-4B89-BE66-BA4939912D78}" srcOrd="0" destOrd="0" presId="urn:microsoft.com/office/officeart/2005/8/layout/hierarchy6"/>
    <dgm:cxn modelId="{714769A2-68D1-4A58-8EC2-41BFBB830B6D}" srcId="{11C22EA3-1611-416E-8DAE-CDBE9402F0E7}" destId="{A6E8E7C3-2FB9-4535-8C31-0568120AF245}" srcOrd="0" destOrd="0" parTransId="{81C39511-ACD4-4B52-9EFD-1B0A0EA3480B}" sibTransId="{57A5E1FA-B856-4343-900C-0CE3B5DDBFFA}"/>
    <dgm:cxn modelId="{CCB6E74D-504D-4A34-A5A7-E415A80EF91E}" type="presOf" srcId="{9F069821-17DF-4F59-BB8F-B91624911021}" destId="{6FF89E83-AA19-4A16-A979-CF1537772D69}" srcOrd="0" destOrd="0" presId="urn:microsoft.com/office/officeart/2005/8/layout/hierarchy6"/>
    <dgm:cxn modelId="{BD176796-E3F9-4EDA-8846-94BE856A0190}" type="presOf" srcId="{B74BEB84-650E-45FB-B330-1F5A9CB64482}" destId="{1B09803E-3848-486B-9950-ED11A1C24863}" srcOrd="0" destOrd="0" presId="urn:microsoft.com/office/officeart/2005/8/layout/hierarchy6"/>
    <dgm:cxn modelId="{49826275-E632-4D04-A547-3E8FEE34A087}" srcId="{58A7780A-101F-432F-8831-33B81A0B1024}" destId="{4259D585-6388-4F51-BC3E-FB5765714E49}" srcOrd="0" destOrd="0" parTransId="{895707FA-E60F-4FB6-98FB-45F1EE27EFAC}" sibTransId="{C8373569-6C17-4B1F-B65D-0132A9E1A94C}"/>
    <dgm:cxn modelId="{7EBB8D52-8B59-4835-AD7E-EE0A00C7F6FA}" type="presOf" srcId="{4259D585-6388-4F51-BC3E-FB5765714E49}" destId="{015522C5-3786-4C96-8001-CC860062DE1E}" srcOrd="0" destOrd="0" presId="urn:microsoft.com/office/officeart/2005/8/layout/hierarchy6"/>
    <dgm:cxn modelId="{F4C71ED9-260E-4197-AEF0-22EBF9B3FB5D}" srcId="{58A7780A-101F-432F-8831-33B81A0B1024}" destId="{B74BEB84-650E-45FB-B330-1F5A9CB64482}" srcOrd="1" destOrd="0" parTransId="{44720E33-2F0A-4C6D-89AF-FA59B693E438}" sibTransId="{E05401E8-7DC6-4C68-8253-C1A5C7881225}"/>
    <dgm:cxn modelId="{D941E227-5307-4903-B0E3-7B081CF8A365}" type="presOf" srcId="{B74BEB84-650E-45FB-B330-1F5A9CB64482}" destId="{2BCD53C0-D1AF-499E-816F-398B9906C509}" srcOrd="1" destOrd="0" presId="urn:microsoft.com/office/officeart/2005/8/layout/hierarchy6"/>
    <dgm:cxn modelId="{E9D1BAA4-8900-4364-AFE8-93B82F7021A1}" type="presOf" srcId="{36A16A8B-2FA8-489B-8CF7-5572819F05FA}" destId="{C268B830-DCAC-48AB-9412-ABAD667E173B}" srcOrd="0" destOrd="0" presId="urn:microsoft.com/office/officeart/2005/8/layout/hierarchy6"/>
    <dgm:cxn modelId="{05C608A2-9392-4826-A252-4448C593FE33}" type="presOf" srcId="{D6855DC2-32E3-4498-A2C4-355C70CD17B3}" destId="{F42E9AC6-3EC6-4490-AE5A-B21CBEA2A171}" srcOrd="0" destOrd="0" presId="urn:microsoft.com/office/officeart/2005/8/layout/hierarchy6"/>
    <dgm:cxn modelId="{EE048113-C45C-4F55-9284-F6ACCB5EBAE8}" type="presParOf" srcId="{A5C11285-CC1B-42DA-8249-2B9B61CA838C}" destId="{59347672-DBFC-4A00-A3C3-D963DFCE083E}" srcOrd="0" destOrd="0" presId="urn:microsoft.com/office/officeart/2005/8/layout/hierarchy6"/>
    <dgm:cxn modelId="{A79753FD-E030-448D-BC17-F8D07053D0C8}" type="presParOf" srcId="{59347672-DBFC-4A00-A3C3-D963DFCE083E}" destId="{C02BD5A3-B1DE-4947-BD49-B0AC8D4F6864}" srcOrd="0" destOrd="0" presId="urn:microsoft.com/office/officeart/2005/8/layout/hierarchy6"/>
    <dgm:cxn modelId="{D13E6F84-C6D3-42B2-9279-1AEB5B8EA441}" type="presParOf" srcId="{59347672-DBFC-4A00-A3C3-D963DFCE083E}" destId="{B3EFF336-9595-46A3-8D9C-D2FE06D29DDC}" srcOrd="1" destOrd="0" presId="urn:microsoft.com/office/officeart/2005/8/layout/hierarchy6"/>
    <dgm:cxn modelId="{D38B6F08-508D-43F8-848B-3B32B952F889}" type="presParOf" srcId="{B3EFF336-9595-46A3-8D9C-D2FE06D29DDC}" destId="{2112D7B0-4252-4935-8A68-3E14961EA479}" srcOrd="0" destOrd="0" presId="urn:microsoft.com/office/officeart/2005/8/layout/hierarchy6"/>
    <dgm:cxn modelId="{5830E02A-A02D-4939-97B0-525216543D98}" type="presParOf" srcId="{2112D7B0-4252-4935-8A68-3E14961EA479}" destId="{015522C5-3786-4C96-8001-CC860062DE1E}" srcOrd="0" destOrd="0" presId="urn:microsoft.com/office/officeart/2005/8/layout/hierarchy6"/>
    <dgm:cxn modelId="{560CF622-41F4-4D14-9F8A-D3F11050BF6B}" type="presParOf" srcId="{2112D7B0-4252-4935-8A68-3E14961EA479}" destId="{994396FD-3AE0-48AA-9511-5CCEC579D59D}" srcOrd="1" destOrd="0" presId="urn:microsoft.com/office/officeart/2005/8/layout/hierarchy6"/>
    <dgm:cxn modelId="{62B104DF-6F45-4D96-82B2-095C7B852407}" type="presParOf" srcId="{994396FD-3AE0-48AA-9511-5CCEC579D59D}" destId="{9E4FD4BD-8CBF-49C0-A488-B1E9E18458CA}" srcOrd="0" destOrd="0" presId="urn:microsoft.com/office/officeart/2005/8/layout/hierarchy6"/>
    <dgm:cxn modelId="{1A197D0A-D99B-4D8F-AAD6-58AE317CA3BF}" type="presParOf" srcId="{994396FD-3AE0-48AA-9511-5CCEC579D59D}" destId="{EFAD0F85-BC8A-4061-BA3A-4B47F82BADA1}" srcOrd="1" destOrd="0" presId="urn:microsoft.com/office/officeart/2005/8/layout/hierarchy6"/>
    <dgm:cxn modelId="{1D73571C-9074-456C-8769-7CF8E73AAA44}" type="presParOf" srcId="{EFAD0F85-BC8A-4061-BA3A-4B47F82BADA1}" destId="{45589FED-7E83-4870-8054-918B9ACFC3F4}" srcOrd="0" destOrd="0" presId="urn:microsoft.com/office/officeart/2005/8/layout/hierarchy6"/>
    <dgm:cxn modelId="{40C316BA-06E4-4529-82DB-5AA6B2114956}" type="presParOf" srcId="{EFAD0F85-BC8A-4061-BA3A-4B47F82BADA1}" destId="{ABC69123-0817-4616-BBB8-3ABAB5AA4083}" srcOrd="1" destOrd="0" presId="urn:microsoft.com/office/officeart/2005/8/layout/hierarchy6"/>
    <dgm:cxn modelId="{63E0A9EC-9C45-423E-8C29-61C5C76A4FDB}" type="presParOf" srcId="{ABC69123-0817-4616-BBB8-3ABAB5AA4083}" destId="{C268B830-DCAC-48AB-9412-ABAD667E173B}" srcOrd="0" destOrd="0" presId="urn:microsoft.com/office/officeart/2005/8/layout/hierarchy6"/>
    <dgm:cxn modelId="{6CFCB9E8-8261-481E-875C-0496F434DA37}" type="presParOf" srcId="{ABC69123-0817-4616-BBB8-3ABAB5AA4083}" destId="{73431ED3-8FDD-4223-B947-CDEF32399605}" srcOrd="1" destOrd="0" presId="urn:microsoft.com/office/officeart/2005/8/layout/hierarchy6"/>
    <dgm:cxn modelId="{DABF1C00-7595-46FC-8F4E-96AB8DDDB808}" type="presParOf" srcId="{73431ED3-8FDD-4223-B947-CDEF32399605}" destId="{34284FB9-F804-4B89-BE66-BA4939912D78}" srcOrd="0" destOrd="0" presId="urn:microsoft.com/office/officeart/2005/8/layout/hierarchy6"/>
    <dgm:cxn modelId="{A948C213-00E2-45E8-BFA4-5DD4C0789DC0}" type="presParOf" srcId="{73431ED3-8FDD-4223-B947-CDEF32399605}" destId="{B61592E0-5F82-4AE6-82B4-687B4916301F}" srcOrd="1" destOrd="0" presId="urn:microsoft.com/office/officeart/2005/8/layout/hierarchy6"/>
    <dgm:cxn modelId="{6524CE8F-0031-4881-97FC-85F62E2B2F5E}" type="presParOf" srcId="{994396FD-3AE0-48AA-9511-5CCEC579D59D}" destId="{6FF89E83-AA19-4A16-A979-CF1537772D69}" srcOrd="2" destOrd="0" presId="urn:microsoft.com/office/officeart/2005/8/layout/hierarchy6"/>
    <dgm:cxn modelId="{F4EE4C46-8C6D-4C49-A898-3C3CD379F22A}" type="presParOf" srcId="{994396FD-3AE0-48AA-9511-5CCEC579D59D}" destId="{EBE880B6-A2C0-48E9-A3E0-36C17E4F560A}" srcOrd="3" destOrd="0" presId="urn:microsoft.com/office/officeart/2005/8/layout/hierarchy6"/>
    <dgm:cxn modelId="{735C40AD-59AA-4DF1-A8A1-F13B7D5B9AD8}" type="presParOf" srcId="{EBE880B6-A2C0-48E9-A3E0-36C17E4F560A}" destId="{49D97E48-0CD5-4C32-AC17-A57F94CC0998}" srcOrd="0" destOrd="0" presId="urn:microsoft.com/office/officeart/2005/8/layout/hierarchy6"/>
    <dgm:cxn modelId="{1199C734-C725-4263-B886-A3A325DDB4D6}" type="presParOf" srcId="{EBE880B6-A2C0-48E9-A3E0-36C17E4F560A}" destId="{D47CEA8C-D002-4F55-99F8-EEC1A1344EBA}" srcOrd="1" destOrd="0" presId="urn:microsoft.com/office/officeart/2005/8/layout/hierarchy6"/>
    <dgm:cxn modelId="{899C6D49-CAD1-4754-BDF2-2398DEE7A156}" type="presParOf" srcId="{994396FD-3AE0-48AA-9511-5CCEC579D59D}" destId="{FF8C42AC-1915-4A86-BB82-D6BC826E1AF8}" srcOrd="4" destOrd="0" presId="urn:microsoft.com/office/officeart/2005/8/layout/hierarchy6"/>
    <dgm:cxn modelId="{37227B9A-F769-4FAF-B354-A08ECEF69A20}" type="presParOf" srcId="{994396FD-3AE0-48AA-9511-5CCEC579D59D}" destId="{7A5E7826-B927-4F89-8ED9-1FD48C0DB8F6}" srcOrd="5" destOrd="0" presId="urn:microsoft.com/office/officeart/2005/8/layout/hierarchy6"/>
    <dgm:cxn modelId="{7958E191-F9BB-4024-9447-D7F2DA4CB3EC}" type="presParOf" srcId="{7A5E7826-B927-4F89-8ED9-1FD48C0DB8F6}" destId="{8497ACA3-34C0-48B9-B2E0-9967BBD9029E}" srcOrd="0" destOrd="0" presId="urn:microsoft.com/office/officeart/2005/8/layout/hierarchy6"/>
    <dgm:cxn modelId="{9910DFD0-1BB9-43FB-B280-82CAD9D50B86}" type="presParOf" srcId="{7A5E7826-B927-4F89-8ED9-1FD48C0DB8F6}" destId="{A4855A3D-30AC-4813-B4A1-3B44D9A5821B}" srcOrd="1" destOrd="0" presId="urn:microsoft.com/office/officeart/2005/8/layout/hierarchy6"/>
    <dgm:cxn modelId="{3250A46A-E6AC-47F2-8B06-AF4FE36CAE6C}" type="presParOf" srcId="{A4855A3D-30AC-4813-B4A1-3B44D9A5821B}" destId="{3469865F-989C-4FEF-988C-0F9BB7511D69}" srcOrd="0" destOrd="0" presId="urn:microsoft.com/office/officeart/2005/8/layout/hierarchy6"/>
    <dgm:cxn modelId="{AC104D5A-E661-4157-AB05-C044E39D676E}" type="presParOf" srcId="{A4855A3D-30AC-4813-B4A1-3B44D9A5821B}" destId="{51789D54-A8C1-48AE-917C-2B7CBDC4C82A}" srcOrd="1" destOrd="0" presId="urn:microsoft.com/office/officeart/2005/8/layout/hierarchy6"/>
    <dgm:cxn modelId="{1123BBC6-BC45-4FC2-AB9F-6D2F170C3E71}" type="presParOf" srcId="{51789D54-A8C1-48AE-917C-2B7CBDC4C82A}" destId="{6D864EE2-F8E2-4FB7-87AC-F39B95FEAC4E}" srcOrd="0" destOrd="0" presId="urn:microsoft.com/office/officeart/2005/8/layout/hierarchy6"/>
    <dgm:cxn modelId="{DA36FB4A-75FC-4150-A4DE-D3BEBA2D4AF9}" type="presParOf" srcId="{51789D54-A8C1-48AE-917C-2B7CBDC4C82A}" destId="{1D1F33F4-1412-43A7-A040-428BFF0F5B2F}" srcOrd="1" destOrd="0" presId="urn:microsoft.com/office/officeart/2005/8/layout/hierarchy6"/>
    <dgm:cxn modelId="{6BD9CF97-46BD-44AB-BAB5-347EACA462D9}" type="presParOf" srcId="{A5C11285-CC1B-42DA-8249-2B9B61CA838C}" destId="{AC6086B2-0445-44D1-90D1-07953F4C3F0B}" srcOrd="1" destOrd="0" presId="urn:microsoft.com/office/officeart/2005/8/layout/hierarchy6"/>
    <dgm:cxn modelId="{D489983D-9EA7-428A-89F3-1D51FB48C822}" type="presParOf" srcId="{AC6086B2-0445-44D1-90D1-07953F4C3F0B}" destId="{278D1828-2BC8-4FE8-8F3D-30E85A97264D}" srcOrd="0" destOrd="0" presId="urn:microsoft.com/office/officeart/2005/8/layout/hierarchy6"/>
    <dgm:cxn modelId="{B6963796-2CA7-4D7F-A210-B5E41A40EB76}" type="presParOf" srcId="{278D1828-2BC8-4FE8-8F3D-30E85A97264D}" destId="{1B09803E-3848-486B-9950-ED11A1C24863}" srcOrd="0" destOrd="0" presId="urn:microsoft.com/office/officeart/2005/8/layout/hierarchy6"/>
    <dgm:cxn modelId="{696B2209-EEEA-47CB-891F-F9D117CB5CD4}" type="presParOf" srcId="{278D1828-2BC8-4FE8-8F3D-30E85A97264D}" destId="{2BCD53C0-D1AF-499E-816F-398B9906C509}" srcOrd="1" destOrd="0" presId="urn:microsoft.com/office/officeart/2005/8/layout/hierarchy6"/>
    <dgm:cxn modelId="{EB96DFE5-5A5A-48A6-B5E3-6E0BB7EB15E8}" type="presParOf" srcId="{AC6086B2-0445-44D1-90D1-07953F4C3F0B}" destId="{51A9D5E6-00B7-42EF-9EC7-F29DA3C662D8}" srcOrd="1" destOrd="0" presId="urn:microsoft.com/office/officeart/2005/8/layout/hierarchy6"/>
    <dgm:cxn modelId="{157121E1-FEFC-44A7-8290-7D1174BFE5BF}" type="presParOf" srcId="{51A9D5E6-00B7-42EF-9EC7-F29DA3C662D8}" destId="{68D5D75F-4C70-4CE5-AB64-2237C7B52821}" srcOrd="0" destOrd="0" presId="urn:microsoft.com/office/officeart/2005/8/layout/hierarchy6"/>
    <dgm:cxn modelId="{D072EC8C-67E9-4169-8ECB-C5CB50E7B6F8}" type="presParOf" srcId="{AC6086B2-0445-44D1-90D1-07953F4C3F0B}" destId="{AA26517E-1430-4CFF-A776-19CDE01845D6}" srcOrd="2" destOrd="0" presId="urn:microsoft.com/office/officeart/2005/8/layout/hierarchy6"/>
    <dgm:cxn modelId="{EAEA8719-8D4A-4CDE-B87F-1AFF67EC1FAA}" type="presParOf" srcId="{AA26517E-1430-4CFF-A776-19CDE01845D6}" destId="{F42E9AC6-3EC6-4490-AE5A-B21CBEA2A171}" srcOrd="0" destOrd="0" presId="urn:microsoft.com/office/officeart/2005/8/layout/hierarchy6"/>
    <dgm:cxn modelId="{B2A21601-47C2-4E6E-88DD-408C3549F116}" type="presParOf" srcId="{AA26517E-1430-4CFF-A776-19CDE01845D6}" destId="{C2FFEBA8-CE0F-46B1-9AD0-242F6AA103F9}" srcOrd="1" destOrd="0" presId="urn:microsoft.com/office/officeart/2005/8/layout/hierarchy6"/>
    <dgm:cxn modelId="{31BD03C4-83F1-4479-A794-31EEF2F68B69}" type="presParOf" srcId="{AC6086B2-0445-44D1-90D1-07953F4C3F0B}" destId="{A56F75EB-1CFB-4D9F-9880-7A29747A6C6B}" srcOrd="3" destOrd="0" presId="urn:microsoft.com/office/officeart/2005/8/layout/hierarchy6"/>
    <dgm:cxn modelId="{44D1F83B-EB67-48B0-B9CF-5842429F28A5}" type="presParOf" srcId="{A56F75EB-1CFB-4D9F-9880-7A29747A6C6B}" destId="{D58AB182-0BCD-40EF-82A2-B5DE66851193}" srcOrd="0" destOrd="0" presId="urn:microsoft.com/office/officeart/2005/8/layout/hierarchy6"/>
    <dgm:cxn modelId="{25611426-E902-41AC-8A8A-B9ABEDB8BB7B}" type="presParOf" srcId="{AC6086B2-0445-44D1-90D1-07953F4C3F0B}" destId="{70A4AFA7-02B2-478B-89DA-9F5E4CC7D25D}" srcOrd="4" destOrd="0" presId="urn:microsoft.com/office/officeart/2005/8/layout/hierarchy6"/>
    <dgm:cxn modelId="{4BD7920E-7931-4E5A-8BF1-B9E2ADEA8BAC}" type="presParOf" srcId="{70A4AFA7-02B2-478B-89DA-9F5E4CC7D25D}" destId="{576A08D1-20F2-4BB5-B009-B98F76D3638F}" srcOrd="0" destOrd="0" presId="urn:microsoft.com/office/officeart/2005/8/layout/hierarchy6"/>
    <dgm:cxn modelId="{ECA99C80-7DE4-41B6-9069-BE4875B5EE3A}" type="presParOf" srcId="{70A4AFA7-02B2-478B-89DA-9F5E4CC7D25D}" destId="{00E18686-53F1-4907-93E4-B634DE18DFD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97C284A-CAB4-44A2-87A5-E82B70C71B8B}" type="doc">
      <dgm:prSet loTypeId="urn:microsoft.com/office/officeart/2005/8/layout/hierarchy1" loCatId="hierarchy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pt-BR"/>
        </a:p>
      </dgm:t>
    </dgm:pt>
    <dgm:pt modelId="{7FCB13F8-D68D-4C70-A855-2C809BEC834D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formação e articulação</a:t>
          </a:r>
        </a:p>
      </dgm:t>
    </dgm:pt>
    <dgm:pt modelId="{B0F4098F-DE26-4679-B578-155121537F20}" type="parTrans" cxnId="{4E8C1F11-B93E-4AE3-AA5F-B94888EC3590}">
      <dgm:prSet/>
      <dgm:spPr/>
      <dgm:t>
        <a:bodyPr/>
        <a:lstStyle/>
        <a:p>
          <a:endParaRPr lang="pt-BR"/>
        </a:p>
      </dgm:t>
    </dgm:pt>
    <dgm:pt modelId="{7386CE71-9B02-4F99-B3EC-6E7313D31BCE}" type="sibTrans" cxnId="{4E8C1F11-B93E-4AE3-AA5F-B94888EC3590}">
      <dgm:prSet/>
      <dgm:spPr/>
      <dgm:t>
        <a:bodyPr/>
        <a:lstStyle/>
        <a:p>
          <a:endParaRPr lang="pt-BR"/>
        </a:p>
      </dgm:t>
    </dgm:pt>
    <dgm:pt modelId="{06F537F2-9BA6-49E0-B02B-ECDA997F15FB}">
      <dgm:prSet phldrT="[Texto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UNIÃO</a:t>
          </a:r>
        </a:p>
      </dgm:t>
    </dgm:pt>
    <dgm:pt modelId="{71608A7F-AEA3-4932-A12B-65F0CC35C704}" type="parTrans" cxnId="{2529FD52-FEB9-4FFE-A5FF-A86CA62403B7}">
      <dgm:prSet/>
      <dgm:spPr/>
      <dgm:t>
        <a:bodyPr/>
        <a:lstStyle/>
        <a:p>
          <a:endParaRPr lang="pt-BR"/>
        </a:p>
      </dgm:t>
    </dgm:pt>
    <dgm:pt modelId="{887AC30C-318F-408E-9350-95FD0981686F}" type="sibTrans" cxnId="{2529FD52-FEB9-4FFE-A5FF-A86CA62403B7}">
      <dgm:prSet/>
      <dgm:spPr/>
      <dgm:t>
        <a:bodyPr/>
        <a:lstStyle/>
        <a:p>
          <a:endParaRPr lang="pt-BR"/>
        </a:p>
      </dgm:t>
    </dgm:pt>
    <dgm:pt modelId="{5B023979-F519-498E-8139-1D919BEF31AD}">
      <dgm:prSet phldrT="[Texto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Sistema Nacional de Juventude</a:t>
          </a:r>
        </a:p>
      </dgm:t>
    </dgm:pt>
    <dgm:pt modelId="{E04C66F5-A94E-4241-88C1-DDC7488DA1D7}" type="parTrans" cxnId="{E9C3D7D6-F20C-4085-9389-44FE9F1F9867}">
      <dgm:prSet/>
      <dgm:spPr/>
      <dgm:t>
        <a:bodyPr/>
        <a:lstStyle/>
        <a:p>
          <a:endParaRPr lang="pt-BR"/>
        </a:p>
      </dgm:t>
    </dgm:pt>
    <dgm:pt modelId="{CCE33A44-A4D9-4457-A906-B6FD6B65B8CC}" type="sibTrans" cxnId="{E9C3D7D6-F20C-4085-9389-44FE9F1F9867}">
      <dgm:prSet/>
      <dgm:spPr/>
      <dgm:t>
        <a:bodyPr/>
        <a:lstStyle/>
        <a:p>
          <a:endParaRPr lang="pt-BR"/>
        </a:p>
      </dgm:t>
    </dgm:pt>
    <dgm:pt modelId="{DE80D755-86C4-4F6D-8B57-39B44E92C08B}">
      <dgm:prSet phldrT="[Texto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ESTADO</a:t>
          </a:r>
        </a:p>
      </dgm:t>
    </dgm:pt>
    <dgm:pt modelId="{7457A014-441A-423D-9C03-B7C4E267998F}" type="parTrans" cxnId="{789F3C9B-F403-4967-B1C5-DF55604E4A63}">
      <dgm:prSet/>
      <dgm:spPr/>
      <dgm:t>
        <a:bodyPr/>
        <a:lstStyle/>
        <a:p>
          <a:endParaRPr lang="pt-BR"/>
        </a:p>
      </dgm:t>
    </dgm:pt>
    <dgm:pt modelId="{74BE9C0D-8B0A-4B26-BCFE-2D025FEA4882}" type="sibTrans" cxnId="{789F3C9B-F403-4967-B1C5-DF55604E4A63}">
      <dgm:prSet/>
      <dgm:spPr/>
      <dgm:t>
        <a:bodyPr/>
        <a:lstStyle/>
        <a:p>
          <a:endParaRPr lang="pt-BR"/>
        </a:p>
      </dgm:t>
    </dgm:pt>
    <dgm:pt modelId="{5025F713-73E3-495B-B278-6487AC396EB2}">
      <dgm:prSet phldrT="[Texto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Sistema Estadual de Juventude</a:t>
          </a:r>
        </a:p>
      </dgm:t>
    </dgm:pt>
    <dgm:pt modelId="{7D2D3BA8-B8F1-42E9-93C0-E72B3BD964F9}" type="parTrans" cxnId="{74E3747F-D069-44B7-B991-419B1D292FEB}">
      <dgm:prSet/>
      <dgm:spPr/>
      <dgm:t>
        <a:bodyPr/>
        <a:lstStyle/>
        <a:p>
          <a:endParaRPr lang="pt-BR"/>
        </a:p>
      </dgm:t>
    </dgm:pt>
    <dgm:pt modelId="{A81EAC32-9231-416A-AB8C-52D8AA637DF3}" type="sibTrans" cxnId="{74E3747F-D069-44B7-B991-419B1D292FEB}">
      <dgm:prSet/>
      <dgm:spPr/>
      <dgm:t>
        <a:bodyPr/>
        <a:lstStyle/>
        <a:p>
          <a:endParaRPr lang="pt-BR"/>
        </a:p>
      </dgm:t>
    </dgm:pt>
    <dgm:pt modelId="{98842C23-AAF4-4AAA-9B02-9E63239C933D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MUNICÍPIO</a:t>
          </a:r>
        </a:p>
      </dgm:t>
    </dgm:pt>
    <dgm:pt modelId="{16B33B22-5A76-4706-8BF6-E97FD669BF7F}" type="parTrans" cxnId="{F53329F2-2983-4E39-8AB5-8B7D988BFF1D}">
      <dgm:prSet/>
      <dgm:spPr/>
      <dgm:t>
        <a:bodyPr/>
        <a:lstStyle/>
        <a:p>
          <a:endParaRPr lang="pt-BR"/>
        </a:p>
      </dgm:t>
    </dgm:pt>
    <dgm:pt modelId="{42E76713-8252-48D7-BE97-B927AC59D5CA}" type="sibTrans" cxnId="{F53329F2-2983-4E39-8AB5-8B7D988BFF1D}">
      <dgm:prSet/>
      <dgm:spPr/>
      <dgm:t>
        <a:bodyPr/>
        <a:lstStyle/>
        <a:p>
          <a:endParaRPr lang="pt-BR"/>
        </a:p>
      </dgm:t>
    </dgm:pt>
    <dgm:pt modelId="{0565D72F-DE35-49AB-AD2C-6FB664F4B30E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Sistema Municipal de Juventude</a:t>
          </a:r>
        </a:p>
      </dgm:t>
    </dgm:pt>
    <dgm:pt modelId="{D1BB9141-DB0E-4019-AC20-2CFB0F64053B}" type="parTrans" cxnId="{018A74E9-CFE1-408C-BCE2-12CAE0DAEAC1}">
      <dgm:prSet/>
      <dgm:spPr/>
      <dgm:t>
        <a:bodyPr/>
        <a:lstStyle/>
        <a:p>
          <a:endParaRPr lang="pt-BR"/>
        </a:p>
      </dgm:t>
    </dgm:pt>
    <dgm:pt modelId="{69EB346D-FBE6-4F97-A46F-E08ADD526C12}" type="sibTrans" cxnId="{018A74E9-CFE1-408C-BCE2-12CAE0DAEAC1}">
      <dgm:prSet/>
      <dgm:spPr/>
      <dgm:t>
        <a:bodyPr/>
        <a:lstStyle/>
        <a:p>
          <a:endParaRPr lang="pt-BR"/>
        </a:p>
      </dgm:t>
    </dgm:pt>
    <dgm:pt modelId="{5B65F8AC-09B8-4D1C-978E-9DF34A4DCB5C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Política Nacional de Juventude</a:t>
          </a:r>
        </a:p>
      </dgm:t>
    </dgm:pt>
    <dgm:pt modelId="{D06B20BC-EA62-49EE-94BC-AA52AB9F1342}" type="parTrans" cxnId="{CC9C38F6-DDCA-4854-B4BB-0737C61F0B8C}">
      <dgm:prSet/>
      <dgm:spPr/>
      <dgm:t>
        <a:bodyPr/>
        <a:lstStyle/>
        <a:p>
          <a:endParaRPr lang="pt-BR"/>
        </a:p>
      </dgm:t>
    </dgm:pt>
    <dgm:pt modelId="{5914FF37-A961-4C08-90D1-428E06AF7D1A}" type="sibTrans" cxnId="{CC9C38F6-DDCA-4854-B4BB-0737C61F0B8C}">
      <dgm:prSet/>
      <dgm:spPr/>
      <dgm:t>
        <a:bodyPr/>
        <a:lstStyle/>
        <a:p>
          <a:endParaRPr lang="pt-BR"/>
        </a:p>
      </dgm:t>
    </dgm:pt>
    <dgm:pt modelId="{D1996838-FA56-46B4-82C5-3AA551D0988C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Conselho Nacional de Juventude</a:t>
          </a:r>
        </a:p>
      </dgm:t>
    </dgm:pt>
    <dgm:pt modelId="{CC9D438D-2B1D-432A-B566-A788338FDCE0}" type="parTrans" cxnId="{4FE70EB5-09AD-4834-AD09-DB7A11DC8328}">
      <dgm:prSet/>
      <dgm:spPr/>
      <dgm:t>
        <a:bodyPr/>
        <a:lstStyle/>
        <a:p>
          <a:endParaRPr lang="pt-BR"/>
        </a:p>
      </dgm:t>
    </dgm:pt>
    <dgm:pt modelId="{1E2D8CF3-0DEA-4ADF-808E-E1A405A149FB}" type="sibTrans" cxnId="{4FE70EB5-09AD-4834-AD09-DB7A11DC8328}">
      <dgm:prSet/>
      <dgm:spPr/>
      <dgm:t>
        <a:bodyPr/>
        <a:lstStyle/>
        <a:p>
          <a:endParaRPr lang="pt-BR"/>
        </a:p>
      </dgm:t>
    </dgm:pt>
    <dgm:pt modelId="{FFFA9C55-5595-4677-9AED-5178CA391F09}">
      <dgm:prSet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Política Estadual de Juventude</a:t>
          </a:r>
        </a:p>
      </dgm:t>
    </dgm:pt>
    <dgm:pt modelId="{758AE0BC-A02B-43DA-8590-D5231EAAD745}" type="parTrans" cxnId="{06B5BE61-C164-45BE-8E56-A342EB409438}">
      <dgm:prSet/>
      <dgm:spPr/>
      <dgm:t>
        <a:bodyPr/>
        <a:lstStyle/>
        <a:p>
          <a:endParaRPr lang="pt-BR"/>
        </a:p>
      </dgm:t>
    </dgm:pt>
    <dgm:pt modelId="{BB191BEB-DC57-4279-8BC4-1A972C5A0329}" type="sibTrans" cxnId="{06B5BE61-C164-45BE-8E56-A342EB409438}">
      <dgm:prSet/>
      <dgm:spPr/>
      <dgm:t>
        <a:bodyPr/>
        <a:lstStyle/>
        <a:p>
          <a:endParaRPr lang="pt-BR"/>
        </a:p>
      </dgm:t>
    </dgm:pt>
    <dgm:pt modelId="{BB21D0A4-8A19-4945-AB42-B59B2FF33270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Política Municipal de Juventude</a:t>
          </a:r>
        </a:p>
      </dgm:t>
    </dgm:pt>
    <dgm:pt modelId="{A5C9270B-1F38-467F-92B1-7C32AB5DA2BB}" type="parTrans" cxnId="{0EB6789A-0A9F-4CF7-8CF9-248B16C37966}">
      <dgm:prSet/>
      <dgm:spPr/>
      <dgm:t>
        <a:bodyPr/>
        <a:lstStyle/>
        <a:p>
          <a:endParaRPr lang="pt-BR"/>
        </a:p>
      </dgm:t>
    </dgm:pt>
    <dgm:pt modelId="{67BF4D35-576A-42B4-81D6-98BC9ABC358D}" type="sibTrans" cxnId="{0EB6789A-0A9F-4CF7-8CF9-248B16C37966}">
      <dgm:prSet/>
      <dgm:spPr/>
      <dgm:t>
        <a:bodyPr/>
        <a:lstStyle/>
        <a:p>
          <a:endParaRPr lang="pt-BR"/>
        </a:p>
      </dgm:t>
    </dgm:pt>
    <dgm:pt modelId="{2E04564A-06EE-44E6-94DF-4DFA4A32FE1D}">
      <dgm:prSet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400" dirty="0"/>
            <a:t>Conselho Estadual de Juventude</a:t>
          </a:r>
        </a:p>
      </dgm:t>
    </dgm:pt>
    <dgm:pt modelId="{073EA0EA-5467-4E41-8D39-104D542F3427}" type="parTrans" cxnId="{0CA6B2A9-AB2B-42EF-B44F-7135A1A3BA6F}">
      <dgm:prSet/>
      <dgm:spPr/>
      <dgm:t>
        <a:bodyPr/>
        <a:lstStyle/>
        <a:p>
          <a:endParaRPr lang="pt-BR"/>
        </a:p>
      </dgm:t>
    </dgm:pt>
    <dgm:pt modelId="{D96F47FB-823C-4057-B177-7C42329C367A}" type="sibTrans" cxnId="{0CA6B2A9-AB2B-42EF-B44F-7135A1A3BA6F}">
      <dgm:prSet/>
      <dgm:spPr/>
      <dgm:t>
        <a:bodyPr/>
        <a:lstStyle/>
        <a:p>
          <a:endParaRPr lang="pt-BR"/>
        </a:p>
      </dgm:t>
    </dgm:pt>
    <dgm:pt modelId="{9C87BDD1-59E3-4566-A86C-1D6B0526C24F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300" dirty="0"/>
            <a:t>Conselho Municipal de Juventude</a:t>
          </a:r>
        </a:p>
      </dgm:t>
    </dgm:pt>
    <dgm:pt modelId="{F7862708-F0A8-4B08-A9A2-D71FC1094D5B}" type="parTrans" cxnId="{20225D3B-E396-43A7-BBA3-FADDF4CFDAF1}">
      <dgm:prSet/>
      <dgm:spPr/>
      <dgm:t>
        <a:bodyPr/>
        <a:lstStyle/>
        <a:p>
          <a:endParaRPr lang="pt-BR"/>
        </a:p>
      </dgm:t>
    </dgm:pt>
    <dgm:pt modelId="{66BA7BAD-DFC3-4CD2-B110-3BFA6E22D1EC}" type="sibTrans" cxnId="{20225D3B-E396-43A7-BBA3-FADDF4CFDAF1}">
      <dgm:prSet/>
      <dgm:spPr/>
      <dgm:t>
        <a:bodyPr/>
        <a:lstStyle/>
        <a:p>
          <a:endParaRPr lang="pt-BR"/>
        </a:p>
      </dgm:t>
    </dgm:pt>
    <dgm:pt modelId="{0096E572-29EE-4107-BAB5-EFD4075CCE3A}" type="pres">
      <dgm:prSet presAssocID="{697C284A-CAB4-44A2-87A5-E82B70C71B8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4BE07A6-8627-4503-A6E3-042A1D11770D}" type="pres">
      <dgm:prSet presAssocID="{7FCB13F8-D68D-4C70-A855-2C809BEC834D}" presName="hierRoot1" presStyleCnt="0"/>
      <dgm:spPr/>
    </dgm:pt>
    <dgm:pt modelId="{92273786-8B05-4381-BD11-D2889D1895BF}" type="pres">
      <dgm:prSet presAssocID="{7FCB13F8-D68D-4C70-A855-2C809BEC834D}" presName="composite" presStyleCnt="0"/>
      <dgm:spPr/>
    </dgm:pt>
    <dgm:pt modelId="{378E71CF-A214-46CF-A533-057775364D7D}" type="pres">
      <dgm:prSet presAssocID="{7FCB13F8-D68D-4C70-A855-2C809BEC834D}" presName="background" presStyleLbl="node0" presStyleIdx="0" presStyleCnt="1"/>
      <dgm:spPr/>
    </dgm:pt>
    <dgm:pt modelId="{6BBE6417-82E8-475D-AE50-7ACFEE6F277B}" type="pres">
      <dgm:prSet presAssocID="{7FCB13F8-D68D-4C70-A855-2C809BEC834D}" presName="text" presStyleLbl="fgAcc0" presStyleIdx="0" presStyleCnt="1" custScaleX="301681" custScaleY="146765">
        <dgm:presLayoutVars>
          <dgm:chPref val="3"/>
        </dgm:presLayoutVars>
      </dgm:prSet>
      <dgm:spPr/>
    </dgm:pt>
    <dgm:pt modelId="{6E6D7196-6E1E-4C29-BB4F-14FB351D1B1F}" type="pres">
      <dgm:prSet presAssocID="{7FCB13F8-D68D-4C70-A855-2C809BEC834D}" presName="hierChild2" presStyleCnt="0"/>
      <dgm:spPr/>
    </dgm:pt>
    <dgm:pt modelId="{10866F39-592B-4A2F-AB55-CEE0B73827A2}" type="pres">
      <dgm:prSet presAssocID="{71608A7F-AEA3-4932-A12B-65F0CC35C704}" presName="Name10" presStyleLbl="parChTrans1D2" presStyleIdx="0" presStyleCnt="3"/>
      <dgm:spPr/>
    </dgm:pt>
    <dgm:pt modelId="{7C30FB1F-6B35-4391-B5D8-2CBFCECC6843}" type="pres">
      <dgm:prSet presAssocID="{06F537F2-9BA6-49E0-B02B-ECDA997F15FB}" presName="hierRoot2" presStyleCnt="0"/>
      <dgm:spPr/>
    </dgm:pt>
    <dgm:pt modelId="{665529A5-3EC8-4F83-A4B7-8D9C60502E8D}" type="pres">
      <dgm:prSet presAssocID="{06F537F2-9BA6-49E0-B02B-ECDA997F15FB}" presName="composite2" presStyleCnt="0"/>
      <dgm:spPr/>
    </dgm:pt>
    <dgm:pt modelId="{28D6C533-7843-4DD9-9CF3-EB2E4007645B}" type="pres">
      <dgm:prSet presAssocID="{06F537F2-9BA6-49E0-B02B-ECDA997F15FB}" presName="background2" presStyleLbl="node2" presStyleIdx="0" presStyleCnt="3"/>
      <dgm:spPr/>
    </dgm:pt>
    <dgm:pt modelId="{C8D62C50-B249-4733-B99C-B5D647CE91A2}" type="pres">
      <dgm:prSet presAssocID="{06F537F2-9BA6-49E0-B02B-ECDA997F15FB}" presName="text2" presStyleLbl="fgAcc2" presStyleIdx="0" presStyleCnt="3" custScaleX="301681" custScaleY="146765">
        <dgm:presLayoutVars>
          <dgm:chPref val="3"/>
        </dgm:presLayoutVars>
      </dgm:prSet>
      <dgm:spPr/>
    </dgm:pt>
    <dgm:pt modelId="{8E2AE61F-0EA9-462E-9B07-C9A9537667BC}" type="pres">
      <dgm:prSet presAssocID="{06F537F2-9BA6-49E0-B02B-ECDA997F15FB}" presName="hierChild3" presStyleCnt="0"/>
      <dgm:spPr/>
    </dgm:pt>
    <dgm:pt modelId="{1DD856A9-4DA2-496C-935D-B0C2AD63ACCA}" type="pres">
      <dgm:prSet presAssocID="{E04C66F5-A94E-4241-88C1-DDC7488DA1D7}" presName="Name17" presStyleLbl="parChTrans1D3" presStyleIdx="0" presStyleCnt="3"/>
      <dgm:spPr/>
    </dgm:pt>
    <dgm:pt modelId="{77193281-5A19-46BF-A8FA-6C5FE6350D8F}" type="pres">
      <dgm:prSet presAssocID="{5B023979-F519-498E-8139-1D919BEF31AD}" presName="hierRoot3" presStyleCnt="0"/>
      <dgm:spPr/>
    </dgm:pt>
    <dgm:pt modelId="{1F2EE866-6D34-46F6-ABE1-E45E20092CB4}" type="pres">
      <dgm:prSet presAssocID="{5B023979-F519-498E-8139-1D919BEF31AD}" presName="composite3" presStyleCnt="0"/>
      <dgm:spPr/>
    </dgm:pt>
    <dgm:pt modelId="{C9709561-DD50-41E3-8914-0304B858368D}" type="pres">
      <dgm:prSet presAssocID="{5B023979-F519-498E-8139-1D919BEF31AD}" presName="background3" presStyleLbl="node3" presStyleIdx="0" presStyleCnt="3"/>
      <dgm:spPr/>
    </dgm:pt>
    <dgm:pt modelId="{9420B638-ED20-480C-A12E-022CBCEEC51F}" type="pres">
      <dgm:prSet presAssocID="{5B023979-F519-498E-8139-1D919BEF31AD}" presName="text3" presStyleLbl="fgAcc3" presStyleIdx="0" presStyleCnt="3" custScaleX="301681" custScaleY="146765">
        <dgm:presLayoutVars>
          <dgm:chPref val="3"/>
        </dgm:presLayoutVars>
      </dgm:prSet>
      <dgm:spPr/>
    </dgm:pt>
    <dgm:pt modelId="{8199CD85-9C5D-495E-8FEF-9302BD34556E}" type="pres">
      <dgm:prSet presAssocID="{5B023979-F519-498E-8139-1D919BEF31AD}" presName="hierChild4" presStyleCnt="0"/>
      <dgm:spPr/>
    </dgm:pt>
    <dgm:pt modelId="{04418196-BCCB-4D73-972E-B9BC8C1895D9}" type="pres">
      <dgm:prSet presAssocID="{D06B20BC-EA62-49EE-94BC-AA52AB9F1342}" presName="Name23" presStyleLbl="parChTrans1D4" presStyleIdx="0" presStyleCnt="6"/>
      <dgm:spPr/>
    </dgm:pt>
    <dgm:pt modelId="{22DC4C1A-23FC-4D45-A86E-965BDB83EAA5}" type="pres">
      <dgm:prSet presAssocID="{5B65F8AC-09B8-4D1C-978E-9DF34A4DCB5C}" presName="hierRoot4" presStyleCnt="0"/>
      <dgm:spPr/>
    </dgm:pt>
    <dgm:pt modelId="{92AC344C-68AB-419B-9EE7-9F76D27427F0}" type="pres">
      <dgm:prSet presAssocID="{5B65F8AC-09B8-4D1C-978E-9DF34A4DCB5C}" presName="composite4" presStyleCnt="0"/>
      <dgm:spPr/>
    </dgm:pt>
    <dgm:pt modelId="{9D4D4CD7-E1C2-4E31-8AA3-F83888E25932}" type="pres">
      <dgm:prSet presAssocID="{5B65F8AC-09B8-4D1C-978E-9DF34A4DCB5C}" presName="background4" presStyleLbl="node4" presStyleIdx="0" presStyleCnt="6"/>
      <dgm:spPr/>
    </dgm:pt>
    <dgm:pt modelId="{80CC4434-6C90-4452-8177-2B5F197E19BF}" type="pres">
      <dgm:prSet presAssocID="{5B65F8AC-09B8-4D1C-978E-9DF34A4DCB5C}" presName="text4" presStyleLbl="fgAcc4" presStyleIdx="0" presStyleCnt="6" custScaleX="301681" custScaleY="146765">
        <dgm:presLayoutVars>
          <dgm:chPref val="3"/>
        </dgm:presLayoutVars>
      </dgm:prSet>
      <dgm:spPr/>
    </dgm:pt>
    <dgm:pt modelId="{7A6C1FBD-51B1-40F6-B60A-90C5F4C3A8D6}" type="pres">
      <dgm:prSet presAssocID="{5B65F8AC-09B8-4D1C-978E-9DF34A4DCB5C}" presName="hierChild5" presStyleCnt="0"/>
      <dgm:spPr/>
    </dgm:pt>
    <dgm:pt modelId="{5FA4191A-A74A-43FF-95C6-EC3954768602}" type="pres">
      <dgm:prSet presAssocID="{CC9D438D-2B1D-432A-B566-A788338FDCE0}" presName="Name23" presStyleLbl="parChTrans1D4" presStyleIdx="1" presStyleCnt="6"/>
      <dgm:spPr/>
    </dgm:pt>
    <dgm:pt modelId="{4D40327C-0F3F-452E-A808-A23792BC3859}" type="pres">
      <dgm:prSet presAssocID="{D1996838-FA56-46B4-82C5-3AA551D0988C}" presName="hierRoot4" presStyleCnt="0"/>
      <dgm:spPr/>
    </dgm:pt>
    <dgm:pt modelId="{F37C3004-54B3-4FC4-955D-5A91ACC52A6F}" type="pres">
      <dgm:prSet presAssocID="{D1996838-FA56-46B4-82C5-3AA551D0988C}" presName="composite4" presStyleCnt="0"/>
      <dgm:spPr/>
    </dgm:pt>
    <dgm:pt modelId="{34455802-33CD-49B8-9E33-A410F2E4F285}" type="pres">
      <dgm:prSet presAssocID="{D1996838-FA56-46B4-82C5-3AA551D0988C}" presName="background4" presStyleLbl="node4" presStyleIdx="1" presStyleCnt="6"/>
      <dgm:spPr/>
    </dgm:pt>
    <dgm:pt modelId="{27159167-46C9-4BCA-90A7-C0FDBAA67C64}" type="pres">
      <dgm:prSet presAssocID="{D1996838-FA56-46B4-82C5-3AA551D0988C}" presName="text4" presStyleLbl="fgAcc4" presStyleIdx="1" presStyleCnt="6" custScaleX="301681" custScaleY="146765">
        <dgm:presLayoutVars>
          <dgm:chPref val="3"/>
        </dgm:presLayoutVars>
      </dgm:prSet>
      <dgm:spPr/>
    </dgm:pt>
    <dgm:pt modelId="{2AB0D921-91F9-4E5A-9C66-5B52DC3ADD26}" type="pres">
      <dgm:prSet presAssocID="{D1996838-FA56-46B4-82C5-3AA551D0988C}" presName="hierChild5" presStyleCnt="0"/>
      <dgm:spPr/>
    </dgm:pt>
    <dgm:pt modelId="{458C30E1-0EAA-4B27-874B-AA08A4D38B78}" type="pres">
      <dgm:prSet presAssocID="{7457A014-441A-423D-9C03-B7C4E267998F}" presName="Name10" presStyleLbl="parChTrans1D2" presStyleIdx="1" presStyleCnt="3"/>
      <dgm:spPr/>
    </dgm:pt>
    <dgm:pt modelId="{7ED6B369-3787-4981-81F3-0C2E03837E8D}" type="pres">
      <dgm:prSet presAssocID="{DE80D755-86C4-4F6D-8B57-39B44E92C08B}" presName="hierRoot2" presStyleCnt="0"/>
      <dgm:spPr/>
    </dgm:pt>
    <dgm:pt modelId="{3FA32CE2-E541-466A-B6EC-0D725F7E5784}" type="pres">
      <dgm:prSet presAssocID="{DE80D755-86C4-4F6D-8B57-39B44E92C08B}" presName="composite2" presStyleCnt="0"/>
      <dgm:spPr/>
    </dgm:pt>
    <dgm:pt modelId="{2DEA8AF1-C43C-49A7-977E-A30F93AD0147}" type="pres">
      <dgm:prSet presAssocID="{DE80D755-86C4-4F6D-8B57-39B44E92C08B}" presName="background2" presStyleLbl="node2" presStyleIdx="1" presStyleCnt="3"/>
      <dgm:spPr/>
    </dgm:pt>
    <dgm:pt modelId="{911816FC-75C0-4030-8664-095EE9724E4E}" type="pres">
      <dgm:prSet presAssocID="{DE80D755-86C4-4F6D-8B57-39B44E92C08B}" presName="text2" presStyleLbl="fgAcc2" presStyleIdx="1" presStyleCnt="3" custScaleX="301681" custScaleY="146765">
        <dgm:presLayoutVars>
          <dgm:chPref val="3"/>
        </dgm:presLayoutVars>
      </dgm:prSet>
      <dgm:spPr/>
    </dgm:pt>
    <dgm:pt modelId="{891E5DFA-E4AA-4DF1-B2AE-A43F103ED6B4}" type="pres">
      <dgm:prSet presAssocID="{DE80D755-86C4-4F6D-8B57-39B44E92C08B}" presName="hierChild3" presStyleCnt="0"/>
      <dgm:spPr/>
    </dgm:pt>
    <dgm:pt modelId="{9440F5BC-784D-43F4-845F-9AF86FFB89B3}" type="pres">
      <dgm:prSet presAssocID="{7D2D3BA8-B8F1-42E9-93C0-E72B3BD964F9}" presName="Name17" presStyleLbl="parChTrans1D3" presStyleIdx="1" presStyleCnt="3"/>
      <dgm:spPr/>
    </dgm:pt>
    <dgm:pt modelId="{06A1E76A-75A2-47A0-9EB0-1276AD4804B5}" type="pres">
      <dgm:prSet presAssocID="{5025F713-73E3-495B-B278-6487AC396EB2}" presName="hierRoot3" presStyleCnt="0"/>
      <dgm:spPr/>
    </dgm:pt>
    <dgm:pt modelId="{9081F8E7-0AAD-45CF-B4A1-AE3BBBC67215}" type="pres">
      <dgm:prSet presAssocID="{5025F713-73E3-495B-B278-6487AC396EB2}" presName="composite3" presStyleCnt="0"/>
      <dgm:spPr/>
    </dgm:pt>
    <dgm:pt modelId="{C09FC3AC-232B-4E43-B173-3B4BD916E062}" type="pres">
      <dgm:prSet presAssocID="{5025F713-73E3-495B-B278-6487AC396EB2}" presName="background3" presStyleLbl="node3" presStyleIdx="1" presStyleCnt="3"/>
      <dgm:spPr/>
    </dgm:pt>
    <dgm:pt modelId="{F6F652FB-DD37-4CBF-A25A-1C2CBAF2D361}" type="pres">
      <dgm:prSet presAssocID="{5025F713-73E3-495B-B278-6487AC396EB2}" presName="text3" presStyleLbl="fgAcc3" presStyleIdx="1" presStyleCnt="3" custScaleX="301681" custScaleY="146765">
        <dgm:presLayoutVars>
          <dgm:chPref val="3"/>
        </dgm:presLayoutVars>
      </dgm:prSet>
      <dgm:spPr/>
    </dgm:pt>
    <dgm:pt modelId="{1883BD64-0516-49AD-835F-278F9D277E9F}" type="pres">
      <dgm:prSet presAssocID="{5025F713-73E3-495B-B278-6487AC396EB2}" presName="hierChild4" presStyleCnt="0"/>
      <dgm:spPr/>
    </dgm:pt>
    <dgm:pt modelId="{3EA3EE1E-FC68-4EE9-9153-BE810971982C}" type="pres">
      <dgm:prSet presAssocID="{758AE0BC-A02B-43DA-8590-D5231EAAD745}" presName="Name23" presStyleLbl="parChTrans1D4" presStyleIdx="2" presStyleCnt="6"/>
      <dgm:spPr/>
    </dgm:pt>
    <dgm:pt modelId="{911A958B-9AD3-47FA-B65C-CB018D29A95E}" type="pres">
      <dgm:prSet presAssocID="{FFFA9C55-5595-4677-9AED-5178CA391F09}" presName="hierRoot4" presStyleCnt="0"/>
      <dgm:spPr/>
    </dgm:pt>
    <dgm:pt modelId="{70B607B4-1BE2-4590-B6A7-677AF339E589}" type="pres">
      <dgm:prSet presAssocID="{FFFA9C55-5595-4677-9AED-5178CA391F09}" presName="composite4" presStyleCnt="0"/>
      <dgm:spPr/>
    </dgm:pt>
    <dgm:pt modelId="{3C720BD4-7A8E-4F5F-9052-4F66BA7F4FEB}" type="pres">
      <dgm:prSet presAssocID="{FFFA9C55-5595-4677-9AED-5178CA391F09}" presName="background4" presStyleLbl="node4" presStyleIdx="2" presStyleCnt="6"/>
      <dgm:spPr/>
    </dgm:pt>
    <dgm:pt modelId="{A795F62D-2D1D-4259-9965-5E11A22FA934}" type="pres">
      <dgm:prSet presAssocID="{FFFA9C55-5595-4677-9AED-5178CA391F09}" presName="text4" presStyleLbl="fgAcc4" presStyleIdx="2" presStyleCnt="6" custScaleX="301681" custScaleY="146765">
        <dgm:presLayoutVars>
          <dgm:chPref val="3"/>
        </dgm:presLayoutVars>
      </dgm:prSet>
      <dgm:spPr/>
    </dgm:pt>
    <dgm:pt modelId="{C20F0D0C-033C-4EFB-957F-08DF226B7B34}" type="pres">
      <dgm:prSet presAssocID="{FFFA9C55-5595-4677-9AED-5178CA391F09}" presName="hierChild5" presStyleCnt="0"/>
      <dgm:spPr/>
    </dgm:pt>
    <dgm:pt modelId="{9729A767-63EC-4D63-9F66-75227F6617DD}" type="pres">
      <dgm:prSet presAssocID="{073EA0EA-5467-4E41-8D39-104D542F3427}" presName="Name23" presStyleLbl="parChTrans1D4" presStyleIdx="3" presStyleCnt="6"/>
      <dgm:spPr/>
    </dgm:pt>
    <dgm:pt modelId="{E29F9CE4-1AAA-4E6D-B009-D69B6D0C6D68}" type="pres">
      <dgm:prSet presAssocID="{2E04564A-06EE-44E6-94DF-4DFA4A32FE1D}" presName="hierRoot4" presStyleCnt="0"/>
      <dgm:spPr/>
    </dgm:pt>
    <dgm:pt modelId="{6BCCB871-245F-4F20-B04C-3BB2BE2F60B2}" type="pres">
      <dgm:prSet presAssocID="{2E04564A-06EE-44E6-94DF-4DFA4A32FE1D}" presName="composite4" presStyleCnt="0"/>
      <dgm:spPr/>
    </dgm:pt>
    <dgm:pt modelId="{61B7385A-0555-4DB5-B882-973BD154320A}" type="pres">
      <dgm:prSet presAssocID="{2E04564A-06EE-44E6-94DF-4DFA4A32FE1D}" presName="background4" presStyleLbl="node4" presStyleIdx="3" presStyleCnt="6"/>
      <dgm:spPr/>
    </dgm:pt>
    <dgm:pt modelId="{741D1741-D2B0-488F-B71A-3FB3604C8D51}" type="pres">
      <dgm:prSet presAssocID="{2E04564A-06EE-44E6-94DF-4DFA4A32FE1D}" presName="text4" presStyleLbl="fgAcc4" presStyleIdx="3" presStyleCnt="6" custScaleX="301681" custScaleY="146765">
        <dgm:presLayoutVars>
          <dgm:chPref val="3"/>
        </dgm:presLayoutVars>
      </dgm:prSet>
      <dgm:spPr/>
    </dgm:pt>
    <dgm:pt modelId="{B7418B00-30EE-4F15-86B2-83FED5004B68}" type="pres">
      <dgm:prSet presAssocID="{2E04564A-06EE-44E6-94DF-4DFA4A32FE1D}" presName="hierChild5" presStyleCnt="0"/>
      <dgm:spPr/>
    </dgm:pt>
    <dgm:pt modelId="{C75CEA2C-1C7F-460E-AE0A-3032B99D0C38}" type="pres">
      <dgm:prSet presAssocID="{16B33B22-5A76-4706-8BF6-E97FD669BF7F}" presName="Name10" presStyleLbl="parChTrans1D2" presStyleIdx="2" presStyleCnt="3"/>
      <dgm:spPr/>
    </dgm:pt>
    <dgm:pt modelId="{CB72BBB7-2B77-4555-B580-67C5B610BD03}" type="pres">
      <dgm:prSet presAssocID="{98842C23-AAF4-4AAA-9B02-9E63239C933D}" presName="hierRoot2" presStyleCnt="0"/>
      <dgm:spPr/>
    </dgm:pt>
    <dgm:pt modelId="{7090D15F-6ADE-49F0-A9E0-B9BE4E9BED28}" type="pres">
      <dgm:prSet presAssocID="{98842C23-AAF4-4AAA-9B02-9E63239C933D}" presName="composite2" presStyleCnt="0"/>
      <dgm:spPr/>
    </dgm:pt>
    <dgm:pt modelId="{5917F945-02BC-4ED2-BC90-A7999C34E6D4}" type="pres">
      <dgm:prSet presAssocID="{98842C23-AAF4-4AAA-9B02-9E63239C933D}" presName="background2" presStyleLbl="node2" presStyleIdx="2" presStyleCnt="3"/>
      <dgm:spPr/>
    </dgm:pt>
    <dgm:pt modelId="{4CCE46B1-9F6B-4F29-852A-4790A986B9CB}" type="pres">
      <dgm:prSet presAssocID="{98842C23-AAF4-4AAA-9B02-9E63239C933D}" presName="text2" presStyleLbl="fgAcc2" presStyleIdx="2" presStyleCnt="3" custScaleX="301681" custScaleY="146765">
        <dgm:presLayoutVars>
          <dgm:chPref val="3"/>
        </dgm:presLayoutVars>
      </dgm:prSet>
      <dgm:spPr/>
    </dgm:pt>
    <dgm:pt modelId="{F1ECFE7A-33E3-417E-A7F4-39D5D64AC982}" type="pres">
      <dgm:prSet presAssocID="{98842C23-AAF4-4AAA-9B02-9E63239C933D}" presName="hierChild3" presStyleCnt="0"/>
      <dgm:spPr/>
    </dgm:pt>
    <dgm:pt modelId="{045756E5-31F7-45B2-B7E7-FFEE78A8D875}" type="pres">
      <dgm:prSet presAssocID="{D1BB9141-DB0E-4019-AC20-2CFB0F64053B}" presName="Name17" presStyleLbl="parChTrans1D3" presStyleIdx="2" presStyleCnt="3"/>
      <dgm:spPr/>
    </dgm:pt>
    <dgm:pt modelId="{0ABC74E2-6FA1-42BE-A461-EFB6E4EF1053}" type="pres">
      <dgm:prSet presAssocID="{0565D72F-DE35-49AB-AD2C-6FB664F4B30E}" presName="hierRoot3" presStyleCnt="0"/>
      <dgm:spPr/>
    </dgm:pt>
    <dgm:pt modelId="{19B65162-58DF-4EB8-8263-3467FF454DF4}" type="pres">
      <dgm:prSet presAssocID="{0565D72F-DE35-49AB-AD2C-6FB664F4B30E}" presName="composite3" presStyleCnt="0"/>
      <dgm:spPr/>
    </dgm:pt>
    <dgm:pt modelId="{06B88246-576D-4128-B2E9-CE081D887961}" type="pres">
      <dgm:prSet presAssocID="{0565D72F-DE35-49AB-AD2C-6FB664F4B30E}" presName="background3" presStyleLbl="node3" presStyleIdx="2" presStyleCnt="3"/>
      <dgm:spPr/>
    </dgm:pt>
    <dgm:pt modelId="{BC824BED-D577-4407-BAA0-EBBABC6D1598}" type="pres">
      <dgm:prSet presAssocID="{0565D72F-DE35-49AB-AD2C-6FB664F4B30E}" presName="text3" presStyleLbl="fgAcc3" presStyleIdx="2" presStyleCnt="3" custScaleX="301681" custScaleY="146765">
        <dgm:presLayoutVars>
          <dgm:chPref val="3"/>
        </dgm:presLayoutVars>
      </dgm:prSet>
      <dgm:spPr/>
    </dgm:pt>
    <dgm:pt modelId="{21F6DE29-9845-47C9-8D42-CA6F5F63681A}" type="pres">
      <dgm:prSet presAssocID="{0565D72F-DE35-49AB-AD2C-6FB664F4B30E}" presName="hierChild4" presStyleCnt="0"/>
      <dgm:spPr/>
    </dgm:pt>
    <dgm:pt modelId="{041FEE81-941C-4557-B3D7-A4F619A210C6}" type="pres">
      <dgm:prSet presAssocID="{A5C9270B-1F38-467F-92B1-7C32AB5DA2BB}" presName="Name23" presStyleLbl="parChTrans1D4" presStyleIdx="4" presStyleCnt="6"/>
      <dgm:spPr/>
    </dgm:pt>
    <dgm:pt modelId="{640710FA-C593-4B88-9FAE-C6A92BEC3B3F}" type="pres">
      <dgm:prSet presAssocID="{BB21D0A4-8A19-4945-AB42-B59B2FF33270}" presName="hierRoot4" presStyleCnt="0"/>
      <dgm:spPr/>
    </dgm:pt>
    <dgm:pt modelId="{D349A346-0AC9-48F3-88EB-4059A8D42F85}" type="pres">
      <dgm:prSet presAssocID="{BB21D0A4-8A19-4945-AB42-B59B2FF33270}" presName="composite4" presStyleCnt="0"/>
      <dgm:spPr/>
    </dgm:pt>
    <dgm:pt modelId="{2A3C4A48-42AA-4685-B052-2C632F01EC70}" type="pres">
      <dgm:prSet presAssocID="{BB21D0A4-8A19-4945-AB42-B59B2FF33270}" presName="background4" presStyleLbl="node4" presStyleIdx="4" presStyleCnt="6"/>
      <dgm:spPr/>
    </dgm:pt>
    <dgm:pt modelId="{87A891AC-CFE6-4A6F-96B3-CAF6F9129EB6}" type="pres">
      <dgm:prSet presAssocID="{BB21D0A4-8A19-4945-AB42-B59B2FF33270}" presName="text4" presStyleLbl="fgAcc4" presStyleIdx="4" presStyleCnt="6" custScaleX="301681" custScaleY="146765">
        <dgm:presLayoutVars>
          <dgm:chPref val="3"/>
        </dgm:presLayoutVars>
      </dgm:prSet>
      <dgm:spPr/>
    </dgm:pt>
    <dgm:pt modelId="{2A4FA751-9631-44D8-BF96-CD452B3ABE08}" type="pres">
      <dgm:prSet presAssocID="{BB21D0A4-8A19-4945-AB42-B59B2FF33270}" presName="hierChild5" presStyleCnt="0"/>
      <dgm:spPr/>
    </dgm:pt>
    <dgm:pt modelId="{671EA538-704C-462B-9782-3065BF206108}" type="pres">
      <dgm:prSet presAssocID="{F7862708-F0A8-4B08-A9A2-D71FC1094D5B}" presName="Name23" presStyleLbl="parChTrans1D4" presStyleIdx="5" presStyleCnt="6"/>
      <dgm:spPr/>
    </dgm:pt>
    <dgm:pt modelId="{A18B89E8-C028-4B34-B753-1CD9D96E4498}" type="pres">
      <dgm:prSet presAssocID="{9C87BDD1-59E3-4566-A86C-1D6B0526C24F}" presName="hierRoot4" presStyleCnt="0"/>
      <dgm:spPr/>
    </dgm:pt>
    <dgm:pt modelId="{3733C5EF-E3D7-40BA-B553-66B36FC7C4C0}" type="pres">
      <dgm:prSet presAssocID="{9C87BDD1-59E3-4566-A86C-1D6B0526C24F}" presName="composite4" presStyleCnt="0"/>
      <dgm:spPr/>
    </dgm:pt>
    <dgm:pt modelId="{7799D6B7-9E30-4268-9AEE-0E5E347EF76A}" type="pres">
      <dgm:prSet presAssocID="{9C87BDD1-59E3-4566-A86C-1D6B0526C24F}" presName="background4" presStyleLbl="node4" presStyleIdx="5" presStyleCnt="6"/>
      <dgm:spPr/>
    </dgm:pt>
    <dgm:pt modelId="{E994CC5F-A244-4D24-8562-ABEFF1858155}" type="pres">
      <dgm:prSet presAssocID="{9C87BDD1-59E3-4566-A86C-1D6B0526C24F}" presName="text4" presStyleLbl="fgAcc4" presStyleIdx="5" presStyleCnt="6" custScaleX="301681" custScaleY="146765">
        <dgm:presLayoutVars>
          <dgm:chPref val="3"/>
        </dgm:presLayoutVars>
      </dgm:prSet>
      <dgm:spPr/>
    </dgm:pt>
    <dgm:pt modelId="{0F587D61-0D04-443D-86F6-36CA8980AF15}" type="pres">
      <dgm:prSet presAssocID="{9C87BDD1-59E3-4566-A86C-1D6B0526C24F}" presName="hierChild5" presStyleCnt="0"/>
      <dgm:spPr/>
    </dgm:pt>
  </dgm:ptLst>
  <dgm:cxnLst>
    <dgm:cxn modelId="{4E8C1F11-B93E-4AE3-AA5F-B94888EC3590}" srcId="{697C284A-CAB4-44A2-87A5-E82B70C71B8B}" destId="{7FCB13F8-D68D-4C70-A855-2C809BEC834D}" srcOrd="0" destOrd="0" parTransId="{B0F4098F-DE26-4679-B578-155121537F20}" sibTransId="{7386CE71-9B02-4F99-B3EC-6E7313D31BCE}"/>
    <dgm:cxn modelId="{20225D3B-E396-43A7-BBA3-FADDF4CFDAF1}" srcId="{BB21D0A4-8A19-4945-AB42-B59B2FF33270}" destId="{9C87BDD1-59E3-4566-A86C-1D6B0526C24F}" srcOrd="0" destOrd="0" parTransId="{F7862708-F0A8-4B08-A9A2-D71FC1094D5B}" sibTransId="{66BA7BAD-DFC3-4CD2-B110-3BFA6E22D1EC}"/>
    <dgm:cxn modelId="{0BCD9D81-3BED-420F-A10B-3A9A84F74382}" type="presOf" srcId="{D06B20BC-EA62-49EE-94BC-AA52AB9F1342}" destId="{04418196-BCCB-4D73-972E-B9BC8C1895D9}" srcOrd="0" destOrd="0" presId="urn:microsoft.com/office/officeart/2005/8/layout/hierarchy1"/>
    <dgm:cxn modelId="{9E90F508-76FF-480D-95CE-AB20F903A7B7}" type="presOf" srcId="{D1996838-FA56-46B4-82C5-3AA551D0988C}" destId="{27159167-46C9-4BCA-90A7-C0FDBAA67C64}" srcOrd="0" destOrd="0" presId="urn:microsoft.com/office/officeart/2005/8/layout/hierarchy1"/>
    <dgm:cxn modelId="{4C86F651-E94A-403D-83FC-0210828FA0E2}" type="presOf" srcId="{7D2D3BA8-B8F1-42E9-93C0-E72B3BD964F9}" destId="{9440F5BC-784D-43F4-845F-9AF86FFB89B3}" srcOrd="0" destOrd="0" presId="urn:microsoft.com/office/officeart/2005/8/layout/hierarchy1"/>
    <dgm:cxn modelId="{ED4C09B9-F0C4-4AB9-979D-B6A5CF0CDA7B}" type="presOf" srcId="{697C284A-CAB4-44A2-87A5-E82B70C71B8B}" destId="{0096E572-29EE-4107-BAB5-EFD4075CCE3A}" srcOrd="0" destOrd="0" presId="urn:microsoft.com/office/officeart/2005/8/layout/hierarchy1"/>
    <dgm:cxn modelId="{34D19E1E-7B9D-424E-9D5F-AFCFC49CB1EF}" type="presOf" srcId="{06F537F2-9BA6-49E0-B02B-ECDA997F15FB}" destId="{C8D62C50-B249-4733-B99C-B5D647CE91A2}" srcOrd="0" destOrd="0" presId="urn:microsoft.com/office/officeart/2005/8/layout/hierarchy1"/>
    <dgm:cxn modelId="{94BD0C4C-4ABF-48CA-89F4-7626F760BAB4}" type="presOf" srcId="{5025F713-73E3-495B-B278-6487AC396EB2}" destId="{F6F652FB-DD37-4CBF-A25A-1C2CBAF2D361}" srcOrd="0" destOrd="0" presId="urn:microsoft.com/office/officeart/2005/8/layout/hierarchy1"/>
    <dgm:cxn modelId="{31DE7AC2-D82A-4326-A534-D99258790A88}" type="presOf" srcId="{5B023979-F519-498E-8139-1D919BEF31AD}" destId="{9420B638-ED20-480C-A12E-022CBCEEC51F}" srcOrd="0" destOrd="0" presId="urn:microsoft.com/office/officeart/2005/8/layout/hierarchy1"/>
    <dgm:cxn modelId="{C609FE12-7CFB-4E33-9674-E455AAC10E70}" type="presOf" srcId="{073EA0EA-5467-4E41-8D39-104D542F3427}" destId="{9729A767-63EC-4D63-9F66-75227F6617DD}" srcOrd="0" destOrd="0" presId="urn:microsoft.com/office/officeart/2005/8/layout/hierarchy1"/>
    <dgm:cxn modelId="{0EB6789A-0A9F-4CF7-8CF9-248B16C37966}" srcId="{0565D72F-DE35-49AB-AD2C-6FB664F4B30E}" destId="{BB21D0A4-8A19-4945-AB42-B59B2FF33270}" srcOrd="0" destOrd="0" parTransId="{A5C9270B-1F38-467F-92B1-7C32AB5DA2BB}" sibTransId="{67BF4D35-576A-42B4-81D6-98BC9ABC358D}"/>
    <dgm:cxn modelId="{CC9C38F6-DDCA-4854-B4BB-0737C61F0B8C}" srcId="{5B023979-F519-498E-8139-1D919BEF31AD}" destId="{5B65F8AC-09B8-4D1C-978E-9DF34A4DCB5C}" srcOrd="0" destOrd="0" parTransId="{D06B20BC-EA62-49EE-94BC-AA52AB9F1342}" sibTransId="{5914FF37-A961-4C08-90D1-428E06AF7D1A}"/>
    <dgm:cxn modelId="{D860F532-5D42-41C5-AEAD-94AAA0844E63}" type="presOf" srcId="{0565D72F-DE35-49AB-AD2C-6FB664F4B30E}" destId="{BC824BED-D577-4407-BAA0-EBBABC6D1598}" srcOrd="0" destOrd="0" presId="urn:microsoft.com/office/officeart/2005/8/layout/hierarchy1"/>
    <dgm:cxn modelId="{5913CBB2-CC86-47BA-A0CE-F309E3E07BC6}" type="presOf" srcId="{7457A014-441A-423D-9C03-B7C4E267998F}" destId="{458C30E1-0EAA-4B27-874B-AA08A4D38B78}" srcOrd="0" destOrd="0" presId="urn:microsoft.com/office/officeart/2005/8/layout/hierarchy1"/>
    <dgm:cxn modelId="{018A74E9-CFE1-408C-BCE2-12CAE0DAEAC1}" srcId="{98842C23-AAF4-4AAA-9B02-9E63239C933D}" destId="{0565D72F-DE35-49AB-AD2C-6FB664F4B30E}" srcOrd="0" destOrd="0" parTransId="{D1BB9141-DB0E-4019-AC20-2CFB0F64053B}" sibTransId="{69EB346D-FBE6-4F97-A46F-E08ADD526C12}"/>
    <dgm:cxn modelId="{514B5E41-AC60-400C-B4DE-14506D353D23}" type="presOf" srcId="{F7862708-F0A8-4B08-A9A2-D71FC1094D5B}" destId="{671EA538-704C-462B-9782-3065BF206108}" srcOrd="0" destOrd="0" presId="urn:microsoft.com/office/officeart/2005/8/layout/hierarchy1"/>
    <dgm:cxn modelId="{2529FD52-FEB9-4FFE-A5FF-A86CA62403B7}" srcId="{7FCB13F8-D68D-4C70-A855-2C809BEC834D}" destId="{06F537F2-9BA6-49E0-B02B-ECDA997F15FB}" srcOrd="0" destOrd="0" parTransId="{71608A7F-AEA3-4932-A12B-65F0CC35C704}" sibTransId="{887AC30C-318F-408E-9350-95FD0981686F}"/>
    <dgm:cxn modelId="{0BD65E94-AC5C-42F5-AA17-4AA37D582DF6}" type="presOf" srcId="{9C87BDD1-59E3-4566-A86C-1D6B0526C24F}" destId="{E994CC5F-A244-4D24-8562-ABEFF1858155}" srcOrd="0" destOrd="0" presId="urn:microsoft.com/office/officeart/2005/8/layout/hierarchy1"/>
    <dgm:cxn modelId="{14ABF17F-298F-404B-A719-27A8AA23DB4B}" type="presOf" srcId="{7FCB13F8-D68D-4C70-A855-2C809BEC834D}" destId="{6BBE6417-82E8-475D-AE50-7ACFEE6F277B}" srcOrd="0" destOrd="0" presId="urn:microsoft.com/office/officeart/2005/8/layout/hierarchy1"/>
    <dgm:cxn modelId="{06B5BE61-C164-45BE-8E56-A342EB409438}" srcId="{5025F713-73E3-495B-B278-6487AC396EB2}" destId="{FFFA9C55-5595-4677-9AED-5178CA391F09}" srcOrd="0" destOrd="0" parTransId="{758AE0BC-A02B-43DA-8590-D5231EAAD745}" sibTransId="{BB191BEB-DC57-4279-8BC4-1A972C5A0329}"/>
    <dgm:cxn modelId="{F53329F2-2983-4E39-8AB5-8B7D988BFF1D}" srcId="{7FCB13F8-D68D-4C70-A855-2C809BEC834D}" destId="{98842C23-AAF4-4AAA-9B02-9E63239C933D}" srcOrd="2" destOrd="0" parTransId="{16B33B22-5A76-4706-8BF6-E97FD669BF7F}" sibTransId="{42E76713-8252-48D7-BE97-B927AC59D5CA}"/>
    <dgm:cxn modelId="{057FC7E4-9342-4A5F-BF6D-857012A0CE7E}" type="presOf" srcId="{98842C23-AAF4-4AAA-9B02-9E63239C933D}" destId="{4CCE46B1-9F6B-4F29-852A-4790A986B9CB}" srcOrd="0" destOrd="0" presId="urn:microsoft.com/office/officeart/2005/8/layout/hierarchy1"/>
    <dgm:cxn modelId="{54C05F0F-BE2F-4059-9FCF-18D47803E1D7}" type="presOf" srcId="{2E04564A-06EE-44E6-94DF-4DFA4A32FE1D}" destId="{741D1741-D2B0-488F-B71A-3FB3604C8D51}" srcOrd="0" destOrd="0" presId="urn:microsoft.com/office/officeart/2005/8/layout/hierarchy1"/>
    <dgm:cxn modelId="{E9C3D7D6-F20C-4085-9389-44FE9F1F9867}" srcId="{06F537F2-9BA6-49E0-B02B-ECDA997F15FB}" destId="{5B023979-F519-498E-8139-1D919BEF31AD}" srcOrd="0" destOrd="0" parTransId="{E04C66F5-A94E-4241-88C1-DDC7488DA1D7}" sibTransId="{CCE33A44-A4D9-4457-A906-B6FD6B65B8CC}"/>
    <dgm:cxn modelId="{45114F43-579D-4184-9313-590EF3080B35}" type="presOf" srcId="{71608A7F-AEA3-4932-A12B-65F0CC35C704}" destId="{10866F39-592B-4A2F-AB55-CEE0B73827A2}" srcOrd="0" destOrd="0" presId="urn:microsoft.com/office/officeart/2005/8/layout/hierarchy1"/>
    <dgm:cxn modelId="{7C4313A9-A266-4F51-B4C5-D0E200AA5F11}" type="presOf" srcId="{BB21D0A4-8A19-4945-AB42-B59B2FF33270}" destId="{87A891AC-CFE6-4A6F-96B3-CAF6F9129EB6}" srcOrd="0" destOrd="0" presId="urn:microsoft.com/office/officeart/2005/8/layout/hierarchy1"/>
    <dgm:cxn modelId="{789F3C9B-F403-4967-B1C5-DF55604E4A63}" srcId="{7FCB13F8-D68D-4C70-A855-2C809BEC834D}" destId="{DE80D755-86C4-4F6D-8B57-39B44E92C08B}" srcOrd="1" destOrd="0" parTransId="{7457A014-441A-423D-9C03-B7C4E267998F}" sibTransId="{74BE9C0D-8B0A-4B26-BCFE-2D025FEA4882}"/>
    <dgm:cxn modelId="{A3479C60-076B-430F-9416-F9210470FDAE}" type="presOf" srcId="{CC9D438D-2B1D-432A-B566-A788338FDCE0}" destId="{5FA4191A-A74A-43FF-95C6-EC3954768602}" srcOrd="0" destOrd="0" presId="urn:microsoft.com/office/officeart/2005/8/layout/hierarchy1"/>
    <dgm:cxn modelId="{E2CAAA57-22FB-451E-A5C2-ECDB28C7A10A}" type="presOf" srcId="{758AE0BC-A02B-43DA-8590-D5231EAAD745}" destId="{3EA3EE1E-FC68-4EE9-9153-BE810971982C}" srcOrd="0" destOrd="0" presId="urn:microsoft.com/office/officeart/2005/8/layout/hierarchy1"/>
    <dgm:cxn modelId="{D6E82C4A-29C6-42C0-8663-CFF5396EFB0F}" type="presOf" srcId="{5B65F8AC-09B8-4D1C-978E-9DF34A4DCB5C}" destId="{80CC4434-6C90-4452-8177-2B5F197E19BF}" srcOrd="0" destOrd="0" presId="urn:microsoft.com/office/officeart/2005/8/layout/hierarchy1"/>
    <dgm:cxn modelId="{0CA6B2A9-AB2B-42EF-B44F-7135A1A3BA6F}" srcId="{FFFA9C55-5595-4677-9AED-5178CA391F09}" destId="{2E04564A-06EE-44E6-94DF-4DFA4A32FE1D}" srcOrd="0" destOrd="0" parTransId="{073EA0EA-5467-4E41-8D39-104D542F3427}" sibTransId="{D96F47FB-823C-4057-B177-7C42329C367A}"/>
    <dgm:cxn modelId="{54047848-64F8-4935-A9FF-02CBD992311C}" type="presOf" srcId="{16B33B22-5A76-4706-8BF6-E97FD669BF7F}" destId="{C75CEA2C-1C7F-460E-AE0A-3032B99D0C38}" srcOrd="0" destOrd="0" presId="urn:microsoft.com/office/officeart/2005/8/layout/hierarchy1"/>
    <dgm:cxn modelId="{9FBF00AE-C939-453D-9862-4E1B40726642}" type="presOf" srcId="{D1BB9141-DB0E-4019-AC20-2CFB0F64053B}" destId="{045756E5-31F7-45B2-B7E7-FFEE78A8D875}" srcOrd="0" destOrd="0" presId="urn:microsoft.com/office/officeart/2005/8/layout/hierarchy1"/>
    <dgm:cxn modelId="{051196C9-77EA-4D15-80E8-64B2A21A592D}" type="presOf" srcId="{A5C9270B-1F38-467F-92B1-7C32AB5DA2BB}" destId="{041FEE81-941C-4557-B3D7-A4F619A210C6}" srcOrd="0" destOrd="0" presId="urn:microsoft.com/office/officeart/2005/8/layout/hierarchy1"/>
    <dgm:cxn modelId="{74E3747F-D069-44B7-B991-419B1D292FEB}" srcId="{DE80D755-86C4-4F6D-8B57-39B44E92C08B}" destId="{5025F713-73E3-495B-B278-6487AC396EB2}" srcOrd="0" destOrd="0" parTransId="{7D2D3BA8-B8F1-42E9-93C0-E72B3BD964F9}" sibTransId="{A81EAC32-9231-416A-AB8C-52D8AA637DF3}"/>
    <dgm:cxn modelId="{4FE70EB5-09AD-4834-AD09-DB7A11DC8328}" srcId="{5B65F8AC-09B8-4D1C-978E-9DF34A4DCB5C}" destId="{D1996838-FA56-46B4-82C5-3AA551D0988C}" srcOrd="0" destOrd="0" parTransId="{CC9D438D-2B1D-432A-B566-A788338FDCE0}" sibTransId="{1E2D8CF3-0DEA-4ADF-808E-E1A405A149FB}"/>
    <dgm:cxn modelId="{7AC35261-77D6-4FF9-BA4B-499D06E82588}" type="presOf" srcId="{E04C66F5-A94E-4241-88C1-DDC7488DA1D7}" destId="{1DD856A9-4DA2-496C-935D-B0C2AD63ACCA}" srcOrd="0" destOrd="0" presId="urn:microsoft.com/office/officeart/2005/8/layout/hierarchy1"/>
    <dgm:cxn modelId="{C6E35259-474E-4875-A7C9-F37AB6929145}" type="presOf" srcId="{FFFA9C55-5595-4677-9AED-5178CA391F09}" destId="{A795F62D-2D1D-4259-9965-5E11A22FA934}" srcOrd="0" destOrd="0" presId="urn:microsoft.com/office/officeart/2005/8/layout/hierarchy1"/>
    <dgm:cxn modelId="{1B37FBB0-33D5-4059-9A70-FA6BC286C76E}" type="presOf" srcId="{DE80D755-86C4-4F6D-8B57-39B44E92C08B}" destId="{911816FC-75C0-4030-8664-095EE9724E4E}" srcOrd="0" destOrd="0" presId="urn:microsoft.com/office/officeart/2005/8/layout/hierarchy1"/>
    <dgm:cxn modelId="{95B1BDEA-33D7-4D58-9FB1-B7E912A982E3}" type="presParOf" srcId="{0096E572-29EE-4107-BAB5-EFD4075CCE3A}" destId="{14BE07A6-8627-4503-A6E3-042A1D11770D}" srcOrd="0" destOrd="0" presId="urn:microsoft.com/office/officeart/2005/8/layout/hierarchy1"/>
    <dgm:cxn modelId="{1A2D9AB4-D7DC-4B08-8444-54C103D96F06}" type="presParOf" srcId="{14BE07A6-8627-4503-A6E3-042A1D11770D}" destId="{92273786-8B05-4381-BD11-D2889D1895BF}" srcOrd="0" destOrd="0" presId="urn:microsoft.com/office/officeart/2005/8/layout/hierarchy1"/>
    <dgm:cxn modelId="{D9DDB0FE-36AE-4FAB-BBA5-EDB5D9BECD8C}" type="presParOf" srcId="{92273786-8B05-4381-BD11-D2889D1895BF}" destId="{378E71CF-A214-46CF-A533-057775364D7D}" srcOrd="0" destOrd="0" presId="urn:microsoft.com/office/officeart/2005/8/layout/hierarchy1"/>
    <dgm:cxn modelId="{32597873-9E02-458F-90A0-8BE1CA7DEE2B}" type="presParOf" srcId="{92273786-8B05-4381-BD11-D2889D1895BF}" destId="{6BBE6417-82E8-475D-AE50-7ACFEE6F277B}" srcOrd="1" destOrd="0" presId="urn:microsoft.com/office/officeart/2005/8/layout/hierarchy1"/>
    <dgm:cxn modelId="{BC50C544-3DD9-48CB-A24A-7B7C47D7C725}" type="presParOf" srcId="{14BE07A6-8627-4503-A6E3-042A1D11770D}" destId="{6E6D7196-6E1E-4C29-BB4F-14FB351D1B1F}" srcOrd="1" destOrd="0" presId="urn:microsoft.com/office/officeart/2005/8/layout/hierarchy1"/>
    <dgm:cxn modelId="{C87B9BA1-856D-42B6-89D0-CD5933B71DF9}" type="presParOf" srcId="{6E6D7196-6E1E-4C29-BB4F-14FB351D1B1F}" destId="{10866F39-592B-4A2F-AB55-CEE0B73827A2}" srcOrd="0" destOrd="0" presId="urn:microsoft.com/office/officeart/2005/8/layout/hierarchy1"/>
    <dgm:cxn modelId="{163F99F7-1B3C-4538-88D5-708173B03669}" type="presParOf" srcId="{6E6D7196-6E1E-4C29-BB4F-14FB351D1B1F}" destId="{7C30FB1F-6B35-4391-B5D8-2CBFCECC6843}" srcOrd="1" destOrd="0" presId="urn:microsoft.com/office/officeart/2005/8/layout/hierarchy1"/>
    <dgm:cxn modelId="{8BF7E1DB-D28C-4313-8E29-38E8B665F8BA}" type="presParOf" srcId="{7C30FB1F-6B35-4391-B5D8-2CBFCECC6843}" destId="{665529A5-3EC8-4F83-A4B7-8D9C60502E8D}" srcOrd="0" destOrd="0" presId="urn:microsoft.com/office/officeart/2005/8/layout/hierarchy1"/>
    <dgm:cxn modelId="{B099C510-47F1-4709-906A-4B32C1861611}" type="presParOf" srcId="{665529A5-3EC8-4F83-A4B7-8D9C60502E8D}" destId="{28D6C533-7843-4DD9-9CF3-EB2E4007645B}" srcOrd="0" destOrd="0" presId="urn:microsoft.com/office/officeart/2005/8/layout/hierarchy1"/>
    <dgm:cxn modelId="{CE3BFE69-41F3-41ED-98C1-96636AC3511D}" type="presParOf" srcId="{665529A5-3EC8-4F83-A4B7-8D9C60502E8D}" destId="{C8D62C50-B249-4733-B99C-B5D647CE91A2}" srcOrd="1" destOrd="0" presId="urn:microsoft.com/office/officeart/2005/8/layout/hierarchy1"/>
    <dgm:cxn modelId="{2B7CF776-6591-462A-981A-EF3295B9E6F4}" type="presParOf" srcId="{7C30FB1F-6B35-4391-B5D8-2CBFCECC6843}" destId="{8E2AE61F-0EA9-462E-9B07-C9A9537667BC}" srcOrd="1" destOrd="0" presId="urn:microsoft.com/office/officeart/2005/8/layout/hierarchy1"/>
    <dgm:cxn modelId="{989B1C8F-B943-4DC8-90F8-D8A5009C784B}" type="presParOf" srcId="{8E2AE61F-0EA9-462E-9B07-C9A9537667BC}" destId="{1DD856A9-4DA2-496C-935D-B0C2AD63ACCA}" srcOrd="0" destOrd="0" presId="urn:microsoft.com/office/officeart/2005/8/layout/hierarchy1"/>
    <dgm:cxn modelId="{9662337B-36DE-4972-A378-C0E6090C1F35}" type="presParOf" srcId="{8E2AE61F-0EA9-462E-9B07-C9A9537667BC}" destId="{77193281-5A19-46BF-A8FA-6C5FE6350D8F}" srcOrd="1" destOrd="0" presId="urn:microsoft.com/office/officeart/2005/8/layout/hierarchy1"/>
    <dgm:cxn modelId="{BAA88D4E-56E7-426F-AB9B-10098088DE66}" type="presParOf" srcId="{77193281-5A19-46BF-A8FA-6C5FE6350D8F}" destId="{1F2EE866-6D34-46F6-ABE1-E45E20092CB4}" srcOrd="0" destOrd="0" presId="urn:microsoft.com/office/officeart/2005/8/layout/hierarchy1"/>
    <dgm:cxn modelId="{B69C710C-4E81-4F20-A004-E5A377031580}" type="presParOf" srcId="{1F2EE866-6D34-46F6-ABE1-E45E20092CB4}" destId="{C9709561-DD50-41E3-8914-0304B858368D}" srcOrd="0" destOrd="0" presId="urn:microsoft.com/office/officeart/2005/8/layout/hierarchy1"/>
    <dgm:cxn modelId="{F1934270-B662-4F08-B5DD-44248EA03DF1}" type="presParOf" srcId="{1F2EE866-6D34-46F6-ABE1-E45E20092CB4}" destId="{9420B638-ED20-480C-A12E-022CBCEEC51F}" srcOrd="1" destOrd="0" presId="urn:microsoft.com/office/officeart/2005/8/layout/hierarchy1"/>
    <dgm:cxn modelId="{B12248C0-F2E4-4D83-93A8-A9327B51B423}" type="presParOf" srcId="{77193281-5A19-46BF-A8FA-6C5FE6350D8F}" destId="{8199CD85-9C5D-495E-8FEF-9302BD34556E}" srcOrd="1" destOrd="0" presId="urn:microsoft.com/office/officeart/2005/8/layout/hierarchy1"/>
    <dgm:cxn modelId="{AE1C9AC7-C2E5-4196-A81F-1B91595031A3}" type="presParOf" srcId="{8199CD85-9C5D-495E-8FEF-9302BD34556E}" destId="{04418196-BCCB-4D73-972E-B9BC8C1895D9}" srcOrd="0" destOrd="0" presId="urn:microsoft.com/office/officeart/2005/8/layout/hierarchy1"/>
    <dgm:cxn modelId="{880B6188-0E13-445E-8178-4E3D5440B0D7}" type="presParOf" srcId="{8199CD85-9C5D-495E-8FEF-9302BD34556E}" destId="{22DC4C1A-23FC-4D45-A86E-965BDB83EAA5}" srcOrd="1" destOrd="0" presId="urn:microsoft.com/office/officeart/2005/8/layout/hierarchy1"/>
    <dgm:cxn modelId="{4036090C-AFFC-48B1-B2E8-398297C99BD8}" type="presParOf" srcId="{22DC4C1A-23FC-4D45-A86E-965BDB83EAA5}" destId="{92AC344C-68AB-419B-9EE7-9F76D27427F0}" srcOrd="0" destOrd="0" presId="urn:microsoft.com/office/officeart/2005/8/layout/hierarchy1"/>
    <dgm:cxn modelId="{BA776192-95F9-4FFE-9A01-D0E3F6BD14C1}" type="presParOf" srcId="{92AC344C-68AB-419B-9EE7-9F76D27427F0}" destId="{9D4D4CD7-E1C2-4E31-8AA3-F83888E25932}" srcOrd="0" destOrd="0" presId="urn:microsoft.com/office/officeart/2005/8/layout/hierarchy1"/>
    <dgm:cxn modelId="{CC4FAB11-2A30-4EE6-A703-66B75E8E4E44}" type="presParOf" srcId="{92AC344C-68AB-419B-9EE7-9F76D27427F0}" destId="{80CC4434-6C90-4452-8177-2B5F197E19BF}" srcOrd="1" destOrd="0" presId="urn:microsoft.com/office/officeart/2005/8/layout/hierarchy1"/>
    <dgm:cxn modelId="{DE6850D8-83BF-4AFE-BA8E-612316033953}" type="presParOf" srcId="{22DC4C1A-23FC-4D45-A86E-965BDB83EAA5}" destId="{7A6C1FBD-51B1-40F6-B60A-90C5F4C3A8D6}" srcOrd="1" destOrd="0" presId="urn:microsoft.com/office/officeart/2005/8/layout/hierarchy1"/>
    <dgm:cxn modelId="{CFFABED3-2474-4DC8-9814-9EE5297409DA}" type="presParOf" srcId="{7A6C1FBD-51B1-40F6-B60A-90C5F4C3A8D6}" destId="{5FA4191A-A74A-43FF-95C6-EC3954768602}" srcOrd="0" destOrd="0" presId="urn:microsoft.com/office/officeart/2005/8/layout/hierarchy1"/>
    <dgm:cxn modelId="{3C805A48-1451-42E9-852A-0E5C1ACCD6D7}" type="presParOf" srcId="{7A6C1FBD-51B1-40F6-B60A-90C5F4C3A8D6}" destId="{4D40327C-0F3F-452E-A808-A23792BC3859}" srcOrd="1" destOrd="0" presId="urn:microsoft.com/office/officeart/2005/8/layout/hierarchy1"/>
    <dgm:cxn modelId="{6DDF08CF-13FC-4A01-B683-3B0E1E35CC5A}" type="presParOf" srcId="{4D40327C-0F3F-452E-A808-A23792BC3859}" destId="{F37C3004-54B3-4FC4-955D-5A91ACC52A6F}" srcOrd="0" destOrd="0" presId="urn:microsoft.com/office/officeart/2005/8/layout/hierarchy1"/>
    <dgm:cxn modelId="{5337B73F-AA07-4359-821B-7B90727FC7DB}" type="presParOf" srcId="{F37C3004-54B3-4FC4-955D-5A91ACC52A6F}" destId="{34455802-33CD-49B8-9E33-A410F2E4F285}" srcOrd="0" destOrd="0" presId="urn:microsoft.com/office/officeart/2005/8/layout/hierarchy1"/>
    <dgm:cxn modelId="{5C57FC39-BE3A-4C9F-B3B7-8904E983CB9D}" type="presParOf" srcId="{F37C3004-54B3-4FC4-955D-5A91ACC52A6F}" destId="{27159167-46C9-4BCA-90A7-C0FDBAA67C64}" srcOrd="1" destOrd="0" presId="urn:microsoft.com/office/officeart/2005/8/layout/hierarchy1"/>
    <dgm:cxn modelId="{3795B308-7054-424E-801B-499DC39FE964}" type="presParOf" srcId="{4D40327C-0F3F-452E-A808-A23792BC3859}" destId="{2AB0D921-91F9-4E5A-9C66-5B52DC3ADD26}" srcOrd="1" destOrd="0" presId="urn:microsoft.com/office/officeart/2005/8/layout/hierarchy1"/>
    <dgm:cxn modelId="{E20248A7-A82F-40CC-B9DD-071E426A98C6}" type="presParOf" srcId="{6E6D7196-6E1E-4C29-BB4F-14FB351D1B1F}" destId="{458C30E1-0EAA-4B27-874B-AA08A4D38B78}" srcOrd="2" destOrd="0" presId="urn:microsoft.com/office/officeart/2005/8/layout/hierarchy1"/>
    <dgm:cxn modelId="{6AD215F8-D06A-4398-8734-F3DEEB5DD6D4}" type="presParOf" srcId="{6E6D7196-6E1E-4C29-BB4F-14FB351D1B1F}" destId="{7ED6B369-3787-4981-81F3-0C2E03837E8D}" srcOrd="3" destOrd="0" presId="urn:microsoft.com/office/officeart/2005/8/layout/hierarchy1"/>
    <dgm:cxn modelId="{9B4AE89E-B1DE-4EFA-9585-9A4592DA1FD0}" type="presParOf" srcId="{7ED6B369-3787-4981-81F3-0C2E03837E8D}" destId="{3FA32CE2-E541-466A-B6EC-0D725F7E5784}" srcOrd="0" destOrd="0" presId="urn:microsoft.com/office/officeart/2005/8/layout/hierarchy1"/>
    <dgm:cxn modelId="{7728427D-95CF-4564-9D1C-B24C2CC2B816}" type="presParOf" srcId="{3FA32CE2-E541-466A-B6EC-0D725F7E5784}" destId="{2DEA8AF1-C43C-49A7-977E-A30F93AD0147}" srcOrd="0" destOrd="0" presId="urn:microsoft.com/office/officeart/2005/8/layout/hierarchy1"/>
    <dgm:cxn modelId="{DCB87FAF-32FA-4FFE-906E-71567BF3522F}" type="presParOf" srcId="{3FA32CE2-E541-466A-B6EC-0D725F7E5784}" destId="{911816FC-75C0-4030-8664-095EE9724E4E}" srcOrd="1" destOrd="0" presId="urn:microsoft.com/office/officeart/2005/8/layout/hierarchy1"/>
    <dgm:cxn modelId="{3896C533-8909-4E2B-B4A3-FC5198665A83}" type="presParOf" srcId="{7ED6B369-3787-4981-81F3-0C2E03837E8D}" destId="{891E5DFA-E4AA-4DF1-B2AE-A43F103ED6B4}" srcOrd="1" destOrd="0" presId="urn:microsoft.com/office/officeart/2005/8/layout/hierarchy1"/>
    <dgm:cxn modelId="{F7A32AA6-4E9C-4523-929E-F2E3A7A296A8}" type="presParOf" srcId="{891E5DFA-E4AA-4DF1-B2AE-A43F103ED6B4}" destId="{9440F5BC-784D-43F4-845F-9AF86FFB89B3}" srcOrd="0" destOrd="0" presId="urn:microsoft.com/office/officeart/2005/8/layout/hierarchy1"/>
    <dgm:cxn modelId="{9BFC1444-A419-4DFB-A944-E2F2B6AFC0E2}" type="presParOf" srcId="{891E5DFA-E4AA-4DF1-B2AE-A43F103ED6B4}" destId="{06A1E76A-75A2-47A0-9EB0-1276AD4804B5}" srcOrd="1" destOrd="0" presId="urn:microsoft.com/office/officeart/2005/8/layout/hierarchy1"/>
    <dgm:cxn modelId="{B18BE1BB-84EB-4FFA-85EC-8102B009CE88}" type="presParOf" srcId="{06A1E76A-75A2-47A0-9EB0-1276AD4804B5}" destId="{9081F8E7-0AAD-45CF-B4A1-AE3BBBC67215}" srcOrd="0" destOrd="0" presId="urn:microsoft.com/office/officeart/2005/8/layout/hierarchy1"/>
    <dgm:cxn modelId="{8F3CEC11-A705-4E35-A05E-AEBF51823CFA}" type="presParOf" srcId="{9081F8E7-0AAD-45CF-B4A1-AE3BBBC67215}" destId="{C09FC3AC-232B-4E43-B173-3B4BD916E062}" srcOrd="0" destOrd="0" presId="urn:microsoft.com/office/officeart/2005/8/layout/hierarchy1"/>
    <dgm:cxn modelId="{2D47E107-737A-4626-9113-E174EDDD366D}" type="presParOf" srcId="{9081F8E7-0AAD-45CF-B4A1-AE3BBBC67215}" destId="{F6F652FB-DD37-4CBF-A25A-1C2CBAF2D361}" srcOrd="1" destOrd="0" presId="urn:microsoft.com/office/officeart/2005/8/layout/hierarchy1"/>
    <dgm:cxn modelId="{DC4B0052-7445-4CCE-B015-6F4EDE19A0FA}" type="presParOf" srcId="{06A1E76A-75A2-47A0-9EB0-1276AD4804B5}" destId="{1883BD64-0516-49AD-835F-278F9D277E9F}" srcOrd="1" destOrd="0" presId="urn:microsoft.com/office/officeart/2005/8/layout/hierarchy1"/>
    <dgm:cxn modelId="{88FD5844-5D75-46E1-9CBE-D52FCD482025}" type="presParOf" srcId="{1883BD64-0516-49AD-835F-278F9D277E9F}" destId="{3EA3EE1E-FC68-4EE9-9153-BE810971982C}" srcOrd="0" destOrd="0" presId="urn:microsoft.com/office/officeart/2005/8/layout/hierarchy1"/>
    <dgm:cxn modelId="{8EC549A2-E03B-4723-971E-BEAF69B165C3}" type="presParOf" srcId="{1883BD64-0516-49AD-835F-278F9D277E9F}" destId="{911A958B-9AD3-47FA-B65C-CB018D29A95E}" srcOrd="1" destOrd="0" presId="urn:microsoft.com/office/officeart/2005/8/layout/hierarchy1"/>
    <dgm:cxn modelId="{1126C08D-072E-4838-A5EC-7BFC62561B70}" type="presParOf" srcId="{911A958B-9AD3-47FA-B65C-CB018D29A95E}" destId="{70B607B4-1BE2-4590-B6A7-677AF339E589}" srcOrd="0" destOrd="0" presId="urn:microsoft.com/office/officeart/2005/8/layout/hierarchy1"/>
    <dgm:cxn modelId="{54BBF907-D84B-4417-A65B-C6400AC8A9B3}" type="presParOf" srcId="{70B607B4-1BE2-4590-B6A7-677AF339E589}" destId="{3C720BD4-7A8E-4F5F-9052-4F66BA7F4FEB}" srcOrd="0" destOrd="0" presId="urn:microsoft.com/office/officeart/2005/8/layout/hierarchy1"/>
    <dgm:cxn modelId="{DFF9F833-7BA2-4DCD-8AE6-F47AF057B08C}" type="presParOf" srcId="{70B607B4-1BE2-4590-B6A7-677AF339E589}" destId="{A795F62D-2D1D-4259-9965-5E11A22FA934}" srcOrd="1" destOrd="0" presId="urn:microsoft.com/office/officeart/2005/8/layout/hierarchy1"/>
    <dgm:cxn modelId="{E3E4FB2F-16AD-401E-ABD6-A3616993129C}" type="presParOf" srcId="{911A958B-9AD3-47FA-B65C-CB018D29A95E}" destId="{C20F0D0C-033C-4EFB-957F-08DF226B7B34}" srcOrd="1" destOrd="0" presId="urn:microsoft.com/office/officeart/2005/8/layout/hierarchy1"/>
    <dgm:cxn modelId="{C3A16A9B-8F90-4CE9-84C0-867B2B49B3AC}" type="presParOf" srcId="{C20F0D0C-033C-4EFB-957F-08DF226B7B34}" destId="{9729A767-63EC-4D63-9F66-75227F6617DD}" srcOrd="0" destOrd="0" presId="urn:microsoft.com/office/officeart/2005/8/layout/hierarchy1"/>
    <dgm:cxn modelId="{14D510A7-6196-44A8-8D0D-562EF34F0A6E}" type="presParOf" srcId="{C20F0D0C-033C-4EFB-957F-08DF226B7B34}" destId="{E29F9CE4-1AAA-4E6D-B009-D69B6D0C6D68}" srcOrd="1" destOrd="0" presId="urn:microsoft.com/office/officeart/2005/8/layout/hierarchy1"/>
    <dgm:cxn modelId="{2856B007-1C97-4327-9267-FC37A4B3F5D4}" type="presParOf" srcId="{E29F9CE4-1AAA-4E6D-B009-D69B6D0C6D68}" destId="{6BCCB871-245F-4F20-B04C-3BB2BE2F60B2}" srcOrd="0" destOrd="0" presId="urn:microsoft.com/office/officeart/2005/8/layout/hierarchy1"/>
    <dgm:cxn modelId="{7B16C9C4-D30B-4624-9CAA-5B3E9461C0C7}" type="presParOf" srcId="{6BCCB871-245F-4F20-B04C-3BB2BE2F60B2}" destId="{61B7385A-0555-4DB5-B882-973BD154320A}" srcOrd="0" destOrd="0" presId="urn:microsoft.com/office/officeart/2005/8/layout/hierarchy1"/>
    <dgm:cxn modelId="{745C9176-B344-4FCC-8AF8-BA4AEF384465}" type="presParOf" srcId="{6BCCB871-245F-4F20-B04C-3BB2BE2F60B2}" destId="{741D1741-D2B0-488F-B71A-3FB3604C8D51}" srcOrd="1" destOrd="0" presId="urn:microsoft.com/office/officeart/2005/8/layout/hierarchy1"/>
    <dgm:cxn modelId="{AEAB1207-60D1-49BD-A7B2-9EFBF61D5F7C}" type="presParOf" srcId="{E29F9CE4-1AAA-4E6D-B009-D69B6D0C6D68}" destId="{B7418B00-30EE-4F15-86B2-83FED5004B68}" srcOrd="1" destOrd="0" presId="urn:microsoft.com/office/officeart/2005/8/layout/hierarchy1"/>
    <dgm:cxn modelId="{C7FE8AA3-2845-4535-A392-6B5814DD87DC}" type="presParOf" srcId="{6E6D7196-6E1E-4C29-BB4F-14FB351D1B1F}" destId="{C75CEA2C-1C7F-460E-AE0A-3032B99D0C38}" srcOrd="4" destOrd="0" presId="urn:microsoft.com/office/officeart/2005/8/layout/hierarchy1"/>
    <dgm:cxn modelId="{2EA9B238-75E2-4715-8851-AB2D436A04A6}" type="presParOf" srcId="{6E6D7196-6E1E-4C29-BB4F-14FB351D1B1F}" destId="{CB72BBB7-2B77-4555-B580-67C5B610BD03}" srcOrd="5" destOrd="0" presId="urn:microsoft.com/office/officeart/2005/8/layout/hierarchy1"/>
    <dgm:cxn modelId="{35F3E5CF-A932-42B2-B5E9-7108FACD8FFC}" type="presParOf" srcId="{CB72BBB7-2B77-4555-B580-67C5B610BD03}" destId="{7090D15F-6ADE-49F0-A9E0-B9BE4E9BED28}" srcOrd="0" destOrd="0" presId="urn:microsoft.com/office/officeart/2005/8/layout/hierarchy1"/>
    <dgm:cxn modelId="{3A087022-3278-4CD7-A009-B86782D34AE0}" type="presParOf" srcId="{7090D15F-6ADE-49F0-A9E0-B9BE4E9BED28}" destId="{5917F945-02BC-4ED2-BC90-A7999C34E6D4}" srcOrd="0" destOrd="0" presId="urn:microsoft.com/office/officeart/2005/8/layout/hierarchy1"/>
    <dgm:cxn modelId="{4B4EA6D5-5C52-49E5-A120-E0EFF79505E1}" type="presParOf" srcId="{7090D15F-6ADE-49F0-A9E0-B9BE4E9BED28}" destId="{4CCE46B1-9F6B-4F29-852A-4790A986B9CB}" srcOrd="1" destOrd="0" presId="urn:microsoft.com/office/officeart/2005/8/layout/hierarchy1"/>
    <dgm:cxn modelId="{BB245429-9E6D-4432-866F-A1A9F6741214}" type="presParOf" srcId="{CB72BBB7-2B77-4555-B580-67C5B610BD03}" destId="{F1ECFE7A-33E3-417E-A7F4-39D5D64AC982}" srcOrd="1" destOrd="0" presId="urn:microsoft.com/office/officeart/2005/8/layout/hierarchy1"/>
    <dgm:cxn modelId="{1F4CCA08-8ED1-4F8F-98CC-84FDE758969D}" type="presParOf" srcId="{F1ECFE7A-33E3-417E-A7F4-39D5D64AC982}" destId="{045756E5-31F7-45B2-B7E7-FFEE78A8D875}" srcOrd="0" destOrd="0" presId="urn:microsoft.com/office/officeart/2005/8/layout/hierarchy1"/>
    <dgm:cxn modelId="{2720E134-C0CB-4F3A-BFED-A1A8947D454C}" type="presParOf" srcId="{F1ECFE7A-33E3-417E-A7F4-39D5D64AC982}" destId="{0ABC74E2-6FA1-42BE-A461-EFB6E4EF1053}" srcOrd="1" destOrd="0" presId="urn:microsoft.com/office/officeart/2005/8/layout/hierarchy1"/>
    <dgm:cxn modelId="{2975BD01-77EB-4AC2-8733-8CDB6C23A586}" type="presParOf" srcId="{0ABC74E2-6FA1-42BE-A461-EFB6E4EF1053}" destId="{19B65162-58DF-4EB8-8263-3467FF454DF4}" srcOrd="0" destOrd="0" presId="urn:microsoft.com/office/officeart/2005/8/layout/hierarchy1"/>
    <dgm:cxn modelId="{76A556CA-4521-46D9-A723-153B4266A8B9}" type="presParOf" srcId="{19B65162-58DF-4EB8-8263-3467FF454DF4}" destId="{06B88246-576D-4128-B2E9-CE081D887961}" srcOrd="0" destOrd="0" presId="urn:microsoft.com/office/officeart/2005/8/layout/hierarchy1"/>
    <dgm:cxn modelId="{2C7F3879-CA2D-4E11-A99C-82EF29562E23}" type="presParOf" srcId="{19B65162-58DF-4EB8-8263-3467FF454DF4}" destId="{BC824BED-D577-4407-BAA0-EBBABC6D1598}" srcOrd="1" destOrd="0" presId="urn:microsoft.com/office/officeart/2005/8/layout/hierarchy1"/>
    <dgm:cxn modelId="{06D274D6-E53E-4DA9-AF96-476338BB2101}" type="presParOf" srcId="{0ABC74E2-6FA1-42BE-A461-EFB6E4EF1053}" destId="{21F6DE29-9845-47C9-8D42-CA6F5F63681A}" srcOrd="1" destOrd="0" presId="urn:microsoft.com/office/officeart/2005/8/layout/hierarchy1"/>
    <dgm:cxn modelId="{08C2810A-FFAB-4C01-AE1A-611E926F339D}" type="presParOf" srcId="{21F6DE29-9845-47C9-8D42-CA6F5F63681A}" destId="{041FEE81-941C-4557-B3D7-A4F619A210C6}" srcOrd="0" destOrd="0" presId="urn:microsoft.com/office/officeart/2005/8/layout/hierarchy1"/>
    <dgm:cxn modelId="{77F5133E-42A1-4701-8969-6F8F4AEA8B44}" type="presParOf" srcId="{21F6DE29-9845-47C9-8D42-CA6F5F63681A}" destId="{640710FA-C593-4B88-9FAE-C6A92BEC3B3F}" srcOrd="1" destOrd="0" presId="urn:microsoft.com/office/officeart/2005/8/layout/hierarchy1"/>
    <dgm:cxn modelId="{57B321E0-5581-4FD1-AF91-2F892C772EA1}" type="presParOf" srcId="{640710FA-C593-4B88-9FAE-C6A92BEC3B3F}" destId="{D349A346-0AC9-48F3-88EB-4059A8D42F85}" srcOrd="0" destOrd="0" presId="urn:microsoft.com/office/officeart/2005/8/layout/hierarchy1"/>
    <dgm:cxn modelId="{476F2C77-42A0-480B-BBC8-FB441FCB56D2}" type="presParOf" srcId="{D349A346-0AC9-48F3-88EB-4059A8D42F85}" destId="{2A3C4A48-42AA-4685-B052-2C632F01EC70}" srcOrd="0" destOrd="0" presId="urn:microsoft.com/office/officeart/2005/8/layout/hierarchy1"/>
    <dgm:cxn modelId="{02663A6D-193B-4BD2-8B2C-08133A7D55FC}" type="presParOf" srcId="{D349A346-0AC9-48F3-88EB-4059A8D42F85}" destId="{87A891AC-CFE6-4A6F-96B3-CAF6F9129EB6}" srcOrd="1" destOrd="0" presId="urn:microsoft.com/office/officeart/2005/8/layout/hierarchy1"/>
    <dgm:cxn modelId="{584188CF-ACEE-4A7D-A48B-926B70A888B5}" type="presParOf" srcId="{640710FA-C593-4B88-9FAE-C6A92BEC3B3F}" destId="{2A4FA751-9631-44D8-BF96-CD452B3ABE08}" srcOrd="1" destOrd="0" presId="urn:microsoft.com/office/officeart/2005/8/layout/hierarchy1"/>
    <dgm:cxn modelId="{159D6B7D-7840-470E-9D90-FC1DDDDF74B0}" type="presParOf" srcId="{2A4FA751-9631-44D8-BF96-CD452B3ABE08}" destId="{671EA538-704C-462B-9782-3065BF206108}" srcOrd="0" destOrd="0" presId="urn:microsoft.com/office/officeart/2005/8/layout/hierarchy1"/>
    <dgm:cxn modelId="{B705A576-572F-4761-B098-D353B6BF7501}" type="presParOf" srcId="{2A4FA751-9631-44D8-BF96-CD452B3ABE08}" destId="{A18B89E8-C028-4B34-B753-1CD9D96E4498}" srcOrd="1" destOrd="0" presId="urn:microsoft.com/office/officeart/2005/8/layout/hierarchy1"/>
    <dgm:cxn modelId="{B75B5147-EB09-4614-AF4A-2884EF89361A}" type="presParOf" srcId="{A18B89E8-C028-4B34-B753-1CD9D96E4498}" destId="{3733C5EF-E3D7-40BA-B553-66B36FC7C4C0}" srcOrd="0" destOrd="0" presId="urn:microsoft.com/office/officeart/2005/8/layout/hierarchy1"/>
    <dgm:cxn modelId="{04C6CA75-938F-4C48-99FF-8437E87E995D}" type="presParOf" srcId="{3733C5EF-E3D7-40BA-B553-66B36FC7C4C0}" destId="{7799D6B7-9E30-4268-9AEE-0E5E347EF76A}" srcOrd="0" destOrd="0" presId="urn:microsoft.com/office/officeart/2005/8/layout/hierarchy1"/>
    <dgm:cxn modelId="{231B3EDC-0223-43C9-9299-B0713CED661F}" type="presParOf" srcId="{3733C5EF-E3D7-40BA-B553-66B36FC7C4C0}" destId="{E994CC5F-A244-4D24-8562-ABEFF1858155}" srcOrd="1" destOrd="0" presId="urn:microsoft.com/office/officeart/2005/8/layout/hierarchy1"/>
    <dgm:cxn modelId="{12BB890C-810F-4DBE-A447-AE4B807A3EF1}" type="presParOf" srcId="{A18B89E8-C028-4B34-B753-1CD9D96E4498}" destId="{0F587D61-0D04-443D-86F6-36CA8980AF1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C423BC-7CB3-461E-8C8C-0AB1884324EA}">
      <dsp:nvSpPr>
        <dsp:cNvPr id="0" name=""/>
        <dsp:cNvSpPr/>
      </dsp:nvSpPr>
      <dsp:spPr>
        <a:xfrm>
          <a:off x="1116839" y="3240360"/>
          <a:ext cx="418901" cy="2699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450" y="0"/>
              </a:lnTo>
              <a:lnTo>
                <a:pt x="209450" y="2699561"/>
              </a:lnTo>
              <a:lnTo>
                <a:pt x="418901" y="26995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900" kern="1200"/>
        </a:p>
      </dsp:txBody>
      <dsp:txXfrm>
        <a:off x="1257993" y="4521844"/>
        <a:ext cx="136593" cy="136593"/>
      </dsp:txXfrm>
    </dsp:sp>
    <dsp:sp modelId="{1FC1495B-4FD1-4203-B976-FCE09AC4B459}">
      <dsp:nvSpPr>
        <dsp:cNvPr id="0" name=""/>
        <dsp:cNvSpPr/>
      </dsp:nvSpPr>
      <dsp:spPr>
        <a:xfrm>
          <a:off x="1116839" y="3240360"/>
          <a:ext cx="418901" cy="1349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450" y="0"/>
              </a:lnTo>
              <a:lnTo>
                <a:pt x="209450" y="1349780"/>
              </a:lnTo>
              <a:lnTo>
                <a:pt x="418901" y="13497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1290958" y="3879918"/>
        <a:ext cx="70664" cy="70664"/>
      </dsp:txXfrm>
    </dsp:sp>
    <dsp:sp modelId="{34D6786E-87A2-429A-962D-B43D177D83C3}">
      <dsp:nvSpPr>
        <dsp:cNvPr id="0" name=""/>
        <dsp:cNvSpPr/>
      </dsp:nvSpPr>
      <dsp:spPr>
        <a:xfrm>
          <a:off x="1116839" y="3194640"/>
          <a:ext cx="41890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8901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1315817" y="3229887"/>
        <a:ext cx="20945" cy="20945"/>
      </dsp:txXfrm>
    </dsp:sp>
    <dsp:sp modelId="{94E94A09-1BCD-416E-A321-B19E5C3555F3}">
      <dsp:nvSpPr>
        <dsp:cNvPr id="0" name=""/>
        <dsp:cNvSpPr/>
      </dsp:nvSpPr>
      <dsp:spPr>
        <a:xfrm>
          <a:off x="1116839" y="1890579"/>
          <a:ext cx="418901" cy="1349780"/>
        </a:xfrm>
        <a:custGeom>
          <a:avLst/>
          <a:gdLst/>
          <a:ahLst/>
          <a:cxnLst/>
          <a:rect l="0" t="0" r="0" b="0"/>
          <a:pathLst>
            <a:path>
              <a:moveTo>
                <a:pt x="0" y="1349780"/>
              </a:moveTo>
              <a:lnTo>
                <a:pt x="209450" y="1349780"/>
              </a:lnTo>
              <a:lnTo>
                <a:pt x="209450" y="0"/>
              </a:lnTo>
              <a:lnTo>
                <a:pt x="41890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1290958" y="2530137"/>
        <a:ext cx="70664" cy="70664"/>
      </dsp:txXfrm>
    </dsp:sp>
    <dsp:sp modelId="{C094E92E-C75E-4228-AA27-603998C2D69C}">
      <dsp:nvSpPr>
        <dsp:cNvPr id="0" name=""/>
        <dsp:cNvSpPr/>
      </dsp:nvSpPr>
      <dsp:spPr>
        <a:xfrm>
          <a:off x="1116839" y="540798"/>
          <a:ext cx="418901" cy="2699561"/>
        </a:xfrm>
        <a:custGeom>
          <a:avLst/>
          <a:gdLst/>
          <a:ahLst/>
          <a:cxnLst/>
          <a:rect l="0" t="0" r="0" b="0"/>
          <a:pathLst>
            <a:path>
              <a:moveTo>
                <a:pt x="0" y="2699561"/>
              </a:moveTo>
              <a:lnTo>
                <a:pt x="209450" y="2699561"/>
              </a:lnTo>
              <a:lnTo>
                <a:pt x="209450" y="0"/>
              </a:lnTo>
              <a:lnTo>
                <a:pt x="41890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900" kern="1200"/>
        </a:p>
      </dsp:txBody>
      <dsp:txXfrm>
        <a:off x="1257993" y="1822282"/>
        <a:ext cx="136593" cy="136593"/>
      </dsp:txXfrm>
    </dsp:sp>
    <dsp:sp modelId="{7967317A-9138-4D18-8139-49174B36CECE}">
      <dsp:nvSpPr>
        <dsp:cNvPr id="0" name=""/>
        <dsp:cNvSpPr/>
      </dsp:nvSpPr>
      <dsp:spPr>
        <a:xfrm rot="16200000">
          <a:off x="-2264716" y="2700447"/>
          <a:ext cx="5683287" cy="1079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Ciclo de Políticas Públicas</a:t>
          </a:r>
        </a:p>
      </dsp:txBody>
      <dsp:txXfrm>
        <a:off x="-2264716" y="2700447"/>
        <a:ext cx="5683287" cy="1079824"/>
      </dsp:txXfrm>
    </dsp:sp>
    <dsp:sp modelId="{EA004790-75ED-40E8-AD30-0E0BCEFED8AD}">
      <dsp:nvSpPr>
        <dsp:cNvPr id="0" name=""/>
        <dsp:cNvSpPr/>
      </dsp:nvSpPr>
      <dsp:spPr>
        <a:xfrm>
          <a:off x="1535741" y="886"/>
          <a:ext cx="3541824" cy="1079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Identificação do problema</a:t>
          </a:r>
        </a:p>
      </dsp:txBody>
      <dsp:txXfrm>
        <a:off x="1535741" y="886"/>
        <a:ext cx="3541824" cy="1079824"/>
      </dsp:txXfrm>
    </dsp:sp>
    <dsp:sp modelId="{0AEF64C8-7C9E-4B52-91E5-46C98D1F5002}">
      <dsp:nvSpPr>
        <dsp:cNvPr id="0" name=""/>
        <dsp:cNvSpPr/>
      </dsp:nvSpPr>
      <dsp:spPr>
        <a:xfrm>
          <a:off x="1535741" y="1350666"/>
          <a:ext cx="3541824" cy="1079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Formação de alternativas e Agenda</a:t>
          </a:r>
        </a:p>
      </dsp:txBody>
      <dsp:txXfrm>
        <a:off x="1535741" y="1350666"/>
        <a:ext cx="3541824" cy="1079824"/>
      </dsp:txXfrm>
    </dsp:sp>
    <dsp:sp modelId="{A0E4DE2C-482B-4805-B4C2-15F30E35F62E}">
      <dsp:nvSpPr>
        <dsp:cNvPr id="0" name=""/>
        <dsp:cNvSpPr/>
      </dsp:nvSpPr>
      <dsp:spPr>
        <a:xfrm>
          <a:off x="1535741" y="2700447"/>
          <a:ext cx="3541824" cy="1079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Tomada de decisão e Implementação</a:t>
          </a:r>
        </a:p>
      </dsp:txBody>
      <dsp:txXfrm>
        <a:off x="1535741" y="2700447"/>
        <a:ext cx="3541824" cy="1079824"/>
      </dsp:txXfrm>
    </dsp:sp>
    <dsp:sp modelId="{C53137A7-E986-49F6-96E6-45035063E070}">
      <dsp:nvSpPr>
        <dsp:cNvPr id="0" name=""/>
        <dsp:cNvSpPr/>
      </dsp:nvSpPr>
      <dsp:spPr>
        <a:xfrm>
          <a:off x="1535741" y="4050228"/>
          <a:ext cx="3541824" cy="1079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Avaliação</a:t>
          </a:r>
        </a:p>
      </dsp:txBody>
      <dsp:txXfrm>
        <a:off x="1535741" y="4050228"/>
        <a:ext cx="3541824" cy="1079824"/>
      </dsp:txXfrm>
    </dsp:sp>
    <dsp:sp modelId="{7322DDB7-286B-42FD-A519-34A33C29035B}">
      <dsp:nvSpPr>
        <dsp:cNvPr id="0" name=""/>
        <dsp:cNvSpPr/>
      </dsp:nvSpPr>
      <dsp:spPr>
        <a:xfrm>
          <a:off x="1535741" y="5400009"/>
          <a:ext cx="3541824" cy="10798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Extinção da política pública</a:t>
          </a:r>
        </a:p>
      </dsp:txBody>
      <dsp:txXfrm>
        <a:off x="1535741" y="5400009"/>
        <a:ext cx="3541824" cy="10798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930A2A-978E-43C6-89A3-7B585026A779}">
      <dsp:nvSpPr>
        <dsp:cNvPr id="0" name=""/>
        <dsp:cNvSpPr/>
      </dsp:nvSpPr>
      <dsp:spPr>
        <a:xfrm>
          <a:off x="0" y="0"/>
          <a:ext cx="8352928" cy="1771396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900" b="1" kern="1200" dirty="0">
              <a:latin typeface="Challenge Extra Bold" panose="040C09040503070D0203" pitchFamily="82" charset="0"/>
            </a:rPr>
            <a:t>Para que as políticas públicas transformem uma sociedade é preciso:</a:t>
          </a:r>
          <a:endParaRPr lang="pt-BR" sz="3900" b="1" kern="1200" dirty="0"/>
        </a:p>
      </dsp:txBody>
      <dsp:txXfrm>
        <a:off x="0" y="0"/>
        <a:ext cx="8352928" cy="1771396"/>
      </dsp:txXfrm>
    </dsp:sp>
    <dsp:sp modelId="{24812996-9451-46C1-A623-87B1930D06BC}">
      <dsp:nvSpPr>
        <dsp:cNvPr id="0" name=""/>
        <dsp:cNvSpPr/>
      </dsp:nvSpPr>
      <dsp:spPr>
        <a:xfrm>
          <a:off x="4078" y="1771396"/>
          <a:ext cx="2781590" cy="37199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>
              <a:latin typeface="Challenge Extra Bold" panose="040C09040503070D0203" pitchFamily="82" charset="0"/>
            </a:rPr>
            <a:t>atores políticos com capacidade para diagnosticar e analisar a realidade social, econômica e política em que vivem</a:t>
          </a:r>
          <a:endParaRPr lang="pt-BR" sz="2800" kern="1200" dirty="0"/>
        </a:p>
      </dsp:txBody>
      <dsp:txXfrm>
        <a:off x="4078" y="1771396"/>
        <a:ext cx="2781590" cy="3719933"/>
      </dsp:txXfrm>
    </dsp:sp>
    <dsp:sp modelId="{63DBEE1A-28C6-4F1B-9E09-546CFA37B4EC}">
      <dsp:nvSpPr>
        <dsp:cNvPr id="0" name=""/>
        <dsp:cNvSpPr/>
      </dsp:nvSpPr>
      <dsp:spPr>
        <a:xfrm>
          <a:off x="2785668" y="1771396"/>
          <a:ext cx="2781590" cy="3719933"/>
        </a:xfrm>
        <a:prstGeom prst="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>
              <a:latin typeface="Challenge Extra Bold" panose="040C09040503070D0203" pitchFamily="82" charset="0"/>
            </a:rPr>
            <a:t>negociar de forma democrática com os diferentes atores envolvidos no processo</a:t>
          </a:r>
          <a:endParaRPr lang="pt-BR" sz="2800" kern="1200" dirty="0"/>
        </a:p>
      </dsp:txBody>
      <dsp:txXfrm>
        <a:off x="2785668" y="1771396"/>
        <a:ext cx="2781590" cy="3719933"/>
      </dsp:txXfrm>
    </dsp:sp>
    <dsp:sp modelId="{39F6A504-23BB-4382-80B1-9728C9013BED}">
      <dsp:nvSpPr>
        <dsp:cNvPr id="0" name=""/>
        <dsp:cNvSpPr/>
      </dsp:nvSpPr>
      <dsp:spPr>
        <a:xfrm>
          <a:off x="5567259" y="1771396"/>
          <a:ext cx="2781590" cy="3719933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>
              <a:latin typeface="Challenge Extra Bold" panose="040C09040503070D0203" pitchFamily="82" charset="0"/>
            </a:rPr>
            <a:t>conseguir colaboração de todos os que estão envolvidos na implementação de determinadas ações de governo</a:t>
          </a:r>
          <a:endParaRPr lang="pt-BR" sz="2800" kern="1200" dirty="0"/>
        </a:p>
      </dsp:txBody>
      <dsp:txXfrm>
        <a:off x="5567259" y="1771396"/>
        <a:ext cx="2781590" cy="3719933"/>
      </dsp:txXfrm>
    </dsp:sp>
    <dsp:sp modelId="{D794673F-E385-4021-AA2F-61E49392E848}">
      <dsp:nvSpPr>
        <dsp:cNvPr id="0" name=""/>
        <dsp:cNvSpPr/>
      </dsp:nvSpPr>
      <dsp:spPr>
        <a:xfrm>
          <a:off x="0" y="5491330"/>
          <a:ext cx="8352928" cy="413325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941DE-98F0-43DC-95E2-B181456C0BF6}">
      <dsp:nvSpPr>
        <dsp:cNvPr id="0" name=""/>
        <dsp:cNvSpPr/>
      </dsp:nvSpPr>
      <dsp:spPr>
        <a:xfrm rot="16200000">
          <a:off x="558062" y="-558062"/>
          <a:ext cx="3096344" cy="4212468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 err="1"/>
            <a:t>Projovem</a:t>
          </a:r>
          <a:r>
            <a:rPr lang="pt-BR" sz="2000" kern="1200" dirty="0"/>
            <a:t> Integrado que atua com quatro modalidades: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 err="1"/>
            <a:t>ProJovem</a:t>
          </a:r>
          <a:r>
            <a:rPr lang="pt-BR" sz="2000" kern="1200" dirty="0"/>
            <a:t> urbano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 err="1"/>
            <a:t>ProJovem</a:t>
          </a:r>
          <a:r>
            <a:rPr lang="pt-BR" sz="2000" kern="1200" dirty="0"/>
            <a:t> adolescente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 err="1"/>
            <a:t>ProJovem</a:t>
          </a:r>
          <a:r>
            <a:rPr lang="pt-BR" sz="2000" kern="1200" dirty="0"/>
            <a:t> trabalhador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 err="1"/>
            <a:t>ProJovem</a:t>
          </a:r>
          <a:r>
            <a:rPr lang="pt-BR" sz="2000" kern="1200" dirty="0"/>
            <a:t> Campo</a:t>
          </a:r>
        </a:p>
      </dsp:txBody>
      <dsp:txXfrm rot="5400000">
        <a:off x="-1" y="1"/>
        <a:ext cx="4212468" cy="2322258"/>
      </dsp:txXfrm>
    </dsp:sp>
    <dsp:sp modelId="{27C5B784-6123-4151-AEE3-FD2304F7A208}">
      <dsp:nvSpPr>
        <dsp:cNvPr id="0" name=""/>
        <dsp:cNvSpPr/>
      </dsp:nvSpPr>
      <dsp:spPr>
        <a:xfrm>
          <a:off x="4212468" y="0"/>
          <a:ext cx="4212468" cy="3096344"/>
        </a:xfrm>
        <a:prstGeom prst="round1Rect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O PRONATEC (Programa Nacional de Acesso ao Ensino Técnico e Emprego) criado em 2011, com o objetivo de expandir, interiorizar e democratizar a oferta de cursos de educação profissional e tecnológica no país</a:t>
          </a:r>
        </a:p>
      </dsp:txBody>
      <dsp:txXfrm>
        <a:off x="4212468" y="0"/>
        <a:ext cx="4212468" cy="2322258"/>
      </dsp:txXfrm>
    </dsp:sp>
    <dsp:sp modelId="{65C41D4B-DA13-49D8-9C6D-B8B5D2E6F63C}">
      <dsp:nvSpPr>
        <dsp:cNvPr id="0" name=""/>
        <dsp:cNvSpPr/>
      </dsp:nvSpPr>
      <dsp:spPr>
        <a:xfrm rot="10800000">
          <a:off x="0" y="3096344"/>
          <a:ext cx="4212468" cy="3096344"/>
        </a:xfrm>
        <a:prstGeom prst="round1Rect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Prêmio Jovem Cientista tem como objetivo estimular a revelação de talentos e investir em estudantes e profissionais que procuram alternativas para problemas brasileiros</a:t>
          </a:r>
        </a:p>
      </dsp:txBody>
      <dsp:txXfrm rot="10800000">
        <a:off x="0" y="3870429"/>
        <a:ext cx="4212468" cy="2322258"/>
      </dsp:txXfrm>
    </dsp:sp>
    <dsp:sp modelId="{875E7C46-4608-47A3-8373-968276F165BF}">
      <dsp:nvSpPr>
        <dsp:cNvPr id="0" name=""/>
        <dsp:cNvSpPr/>
      </dsp:nvSpPr>
      <dsp:spPr>
        <a:xfrm rot="5400000">
          <a:off x="4770530" y="2538281"/>
          <a:ext cx="3096344" cy="4212468"/>
        </a:xfrm>
        <a:prstGeom prst="round1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o Jovem Empreendedor é destinado à capacitação profissional e posterior financiamento de jovens de nível técnico, em fase de conclusão de curso ou recém-formados, com idade entre 18 e 29 anos, interessados em dirigir o próprio negócio</a:t>
          </a:r>
        </a:p>
      </dsp:txBody>
      <dsp:txXfrm rot="-5400000">
        <a:off x="4212468" y="3870429"/>
        <a:ext cx="4212468" cy="2322258"/>
      </dsp:txXfrm>
    </dsp:sp>
    <dsp:sp modelId="{C167FCDF-8B5C-4D6A-A3C4-F362CFD73D4A}">
      <dsp:nvSpPr>
        <dsp:cNvPr id="0" name=""/>
        <dsp:cNvSpPr/>
      </dsp:nvSpPr>
      <dsp:spPr>
        <a:xfrm>
          <a:off x="2217085" y="2322258"/>
          <a:ext cx="3990765" cy="1548172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programas e projetos criados pelo governo federal, gerando linhas de ação voltadas para o público jovem</a:t>
          </a:r>
        </a:p>
      </dsp:txBody>
      <dsp:txXfrm>
        <a:off x="2292661" y="2397834"/>
        <a:ext cx="3839613" cy="13970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325BD6-2136-42EB-8694-11016AEC5A9D}">
      <dsp:nvSpPr>
        <dsp:cNvPr id="0" name=""/>
        <dsp:cNvSpPr/>
      </dsp:nvSpPr>
      <dsp:spPr>
        <a:xfrm>
          <a:off x="5240486" y="3424575"/>
          <a:ext cx="91440" cy="6374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749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8501AF-C809-48BF-B7E7-2DCC716976AA}">
      <dsp:nvSpPr>
        <dsp:cNvPr id="0" name=""/>
        <dsp:cNvSpPr/>
      </dsp:nvSpPr>
      <dsp:spPr>
        <a:xfrm>
          <a:off x="3946676" y="1395188"/>
          <a:ext cx="1339529" cy="637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4433"/>
              </a:lnTo>
              <a:lnTo>
                <a:pt x="1339529" y="434433"/>
              </a:lnTo>
              <a:lnTo>
                <a:pt x="1339529" y="63749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E83FF8-8A26-487E-B526-91A698B7C9F2}">
      <dsp:nvSpPr>
        <dsp:cNvPr id="0" name=""/>
        <dsp:cNvSpPr/>
      </dsp:nvSpPr>
      <dsp:spPr>
        <a:xfrm>
          <a:off x="2561426" y="3424575"/>
          <a:ext cx="91440" cy="6374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749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A777D6-26DC-477F-8B92-85BE0B0C87BA}">
      <dsp:nvSpPr>
        <dsp:cNvPr id="0" name=""/>
        <dsp:cNvSpPr/>
      </dsp:nvSpPr>
      <dsp:spPr>
        <a:xfrm>
          <a:off x="2607146" y="1395188"/>
          <a:ext cx="1339529" cy="637494"/>
        </a:xfrm>
        <a:custGeom>
          <a:avLst/>
          <a:gdLst/>
          <a:ahLst/>
          <a:cxnLst/>
          <a:rect l="0" t="0" r="0" b="0"/>
          <a:pathLst>
            <a:path>
              <a:moveTo>
                <a:pt x="1339529" y="0"/>
              </a:moveTo>
              <a:lnTo>
                <a:pt x="1339529" y="434433"/>
              </a:lnTo>
              <a:lnTo>
                <a:pt x="0" y="434433"/>
              </a:lnTo>
              <a:lnTo>
                <a:pt x="0" y="63749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577E7C-367F-4321-92D4-6919DFD47907}">
      <dsp:nvSpPr>
        <dsp:cNvPr id="0" name=""/>
        <dsp:cNvSpPr/>
      </dsp:nvSpPr>
      <dsp:spPr>
        <a:xfrm>
          <a:off x="2850697" y="3294"/>
          <a:ext cx="2191957" cy="13918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430C-7F33-4F82-B9CF-51290C378CB9}">
      <dsp:nvSpPr>
        <dsp:cNvPr id="0" name=""/>
        <dsp:cNvSpPr/>
      </dsp:nvSpPr>
      <dsp:spPr>
        <a:xfrm>
          <a:off x="3094248" y="234668"/>
          <a:ext cx="2191957" cy="1391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Estatuto da Juventude</a:t>
          </a:r>
        </a:p>
      </dsp:txBody>
      <dsp:txXfrm>
        <a:off x="3135015" y="275435"/>
        <a:ext cx="2110423" cy="1310359"/>
      </dsp:txXfrm>
    </dsp:sp>
    <dsp:sp modelId="{46E9A1F6-CF0C-4715-8C14-0D9A3649FC17}">
      <dsp:nvSpPr>
        <dsp:cNvPr id="0" name=""/>
        <dsp:cNvSpPr/>
      </dsp:nvSpPr>
      <dsp:spPr>
        <a:xfrm>
          <a:off x="1511167" y="2032682"/>
          <a:ext cx="2191957" cy="13918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06CC11-048B-420A-A432-2349D3CCC829}">
      <dsp:nvSpPr>
        <dsp:cNvPr id="0" name=""/>
        <dsp:cNvSpPr/>
      </dsp:nvSpPr>
      <dsp:spPr>
        <a:xfrm>
          <a:off x="1754718" y="2264056"/>
          <a:ext cx="2191957" cy="1391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/>
            <a:t>TÍTULO I</a:t>
          </a:r>
          <a:endParaRPr lang="pt-BR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/>
            <a:t>DOS DIREITOS E DAS POLÍTICAS PÚBLICAS DE JUVENTUDE</a:t>
          </a:r>
          <a:endParaRPr lang="pt-BR" sz="1800" kern="1200" dirty="0"/>
        </a:p>
      </dsp:txBody>
      <dsp:txXfrm>
        <a:off x="1795485" y="2304823"/>
        <a:ext cx="2110423" cy="1310359"/>
      </dsp:txXfrm>
    </dsp:sp>
    <dsp:sp modelId="{BE98B24E-08EC-42AD-8176-F92FB90A4433}">
      <dsp:nvSpPr>
        <dsp:cNvPr id="0" name=""/>
        <dsp:cNvSpPr/>
      </dsp:nvSpPr>
      <dsp:spPr>
        <a:xfrm>
          <a:off x="1511167" y="4062070"/>
          <a:ext cx="2191957" cy="1391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0167BF-DCA8-4E65-A022-328B87AE89A7}">
      <dsp:nvSpPr>
        <dsp:cNvPr id="0" name=""/>
        <dsp:cNvSpPr/>
      </dsp:nvSpPr>
      <dsp:spPr>
        <a:xfrm>
          <a:off x="1754718" y="4293443"/>
          <a:ext cx="2191957" cy="1391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2 Capítulos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38 artigos</a:t>
          </a:r>
        </a:p>
      </dsp:txBody>
      <dsp:txXfrm>
        <a:off x="1795485" y="4334210"/>
        <a:ext cx="2110423" cy="1310359"/>
      </dsp:txXfrm>
    </dsp:sp>
    <dsp:sp modelId="{255B2D28-D0EA-4E1B-BA82-B575C5B50E2B}">
      <dsp:nvSpPr>
        <dsp:cNvPr id="0" name=""/>
        <dsp:cNvSpPr/>
      </dsp:nvSpPr>
      <dsp:spPr>
        <a:xfrm>
          <a:off x="4190227" y="2032682"/>
          <a:ext cx="2191957" cy="13918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212E17-4AFE-4AF8-ADA4-9EB8E343FAB6}">
      <dsp:nvSpPr>
        <dsp:cNvPr id="0" name=""/>
        <dsp:cNvSpPr/>
      </dsp:nvSpPr>
      <dsp:spPr>
        <a:xfrm>
          <a:off x="4433778" y="2264056"/>
          <a:ext cx="2191957" cy="1391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/>
            <a:t>TÍTULO II</a:t>
          </a:r>
          <a:endParaRPr lang="pt-BR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/>
            <a:t>DO SISTEMA NACIONAIL DE JUVENTUDE</a:t>
          </a:r>
          <a:endParaRPr lang="pt-BR" sz="1800" kern="1200" dirty="0"/>
        </a:p>
      </dsp:txBody>
      <dsp:txXfrm>
        <a:off x="4474545" y="2304823"/>
        <a:ext cx="2110423" cy="1310359"/>
      </dsp:txXfrm>
    </dsp:sp>
    <dsp:sp modelId="{65F12432-3D69-4E9B-B447-54703C1787CE}">
      <dsp:nvSpPr>
        <dsp:cNvPr id="0" name=""/>
        <dsp:cNvSpPr/>
      </dsp:nvSpPr>
      <dsp:spPr>
        <a:xfrm>
          <a:off x="4190227" y="4062070"/>
          <a:ext cx="2191957" cy="1391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35BA7A-6BBD-4768-BD0C-B035235970C3}">
      <dsp:nvSpPr>
        <dsp:cNvPr id="0" name=""/>
        <dsp:cNvSpPr/>
      </dsp:nvSpPr>
      <dsp:spPr>
        <a:xfrm>
          <a:off x="4433778" y="4293443"/>
          <a:ext cx="2191957" cy="1391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3 Capítulos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10 artigos</a:t>
          </a:r>
        </a:p>
      </dsp:txBody>
      <dsp:txXfrm>
        <a:off x="4474545" y="4334210"/>
        <a:ext cx="2110423" cy="13103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1BC0B2-4186-450E-A117-F9A5DCA8C6F0}">
      <dsp:nvSpPr>
        <dsp:cNvPr id="0" name=""/>
        <dsp:cNvSpPr/>
      </dsp:nvSpPr>
      <dsp:spPr>
        <a:xfrm>
          <a:off x="5948839" y="0"/>
          <a:ext cx="2547426" cy="5976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Seção</a:t>
          </a:r>
        </a:p>
      </dsp:txBody>
      <dsp:txXfrm>
        <a:off x="5948839" y="0"/>
        <a:ext cx="2547426" cy="1792999"/>
      </dsp:txXfrm>
    </dsp:sp>
    <dsp:sp modelId="{F3B4565E-DF90-41DD-8E81-E5E713B844C8}">
      <dsp:nvSpPr>
        <dsp:cNvPr id="0" name=""/>
        <dsp:cNvSpPr/>
      </dsp:nvSpPr>
      <dsp:spPr>
        <a:xfrm>
          <a:off x="2974758" y="0"/>
          <a:ext cx="2547426" cy="5976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Capítulos</a:t>
          </a:r>
        </a:p>
      </dsp:txBody>
      <dsp:txXfrm>
        <a:off x="2974758" y="0"/>
        <a:ext cx="2547426" cy="1792999"/>
      </dsp:txXfrm>
    </dsp:sp>
    <dsp:sp modelId="{F369ACA1-F3D0-4A53-ABE1-562342C884FD}">
      <dsp:nvSpPr>
        <dsp:cNvPr id="0" name=""/>
        <dsp:cNvSpPr/>
      </dsp:nvSpPr>
      <dsp:spPr>
        <a:xfrm>
          <a:off x="677" y="0"/>
          <a:ext cx="2547426" cy="59766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Título</a:t>
          </a:r>
        </a:p>
      </dsp:txBody>
      <dsp:txXfrm>
        <a:off x="677" y="0"/>
        <a:ext cx="2547426" cy="1792999"/>
      </dsp:txXfrm>
    </dsp:sp>
    <dsp:sp modelId="{943D707B-E4ED-4BB0-89C2-715C7623C287}">
      <dsp:nvSpPr>
        <dsp:cNvPr id="0" name=""/>
        <dsp:cNvSpPr/>
      </dsp:nvSpPr>
      <dsp:spPr>
        <a:xfrm>
          <a:off x="214004" y="3538638"/>
          <a:ext cx="2133272" cy="106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DOS DIREITOS E DAS POLÍTICAS PÚBLICAS DE JUVENTUDE</a:t>
          </a:r>
          <a:endParaRPr lang="pt-BR" sz="1600" kern="1200" dirty="0"/>
        </a:p>
      </dsp:txBody>
      <dsp:txXfrm>
        <a:off x="245245" y="3569879"/>
        <a:ext cx="2070790" cy="1004154"/>
      </dsp:txXfrm>
    </dsp:sp>
    <dsp:sp modelId="{47688D22-F4FA-47B7-BDCF-C3F5AAD5FEFC}">
      <dsp:nvSpPr>
        <dsp:cNvPr id="0" name=""/>
        <dsp:cNvSpPr/>
      </dsp:nvSpPr>
      <dsp:spPr>
        <a:xfrm rot="18770822">
          <a:off x="2146538" y="3595907"/>
          <a:ext cx="1254785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54785" y="1606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2742561" y="3580599"/>
        <a:ext cx="62739" cy="62739"/>
      </dsp:txXfrm>
    </dsp:sp>
    <dsp:sp modelId="{FC2CCDBD-4ED9-49AA-8A7F-B3E2B8FA27E4}">
      <dsp:nvSpPr>
        <dsp:cNvPr id="0" name=""/>
        <dsp:cNvSpPr/>
      </dsp:nvSpPr>
      <dsp:spPr>
        <a:xfrm>
          <a:off x="3200585" y="2618664"/>
          <a:ext cx="2133272" cy="106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PRINCÍPIOS E DIRETRIZES DAS POLÍTICAS PÚBLICAS</a:t>
          </a:r>
          <a:endParaRPr lang="pt-BR" sz="1600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DE JUVENTUDE</a:t>
          </a:r>
          <a:endParaRPr lang="pt-BR" sz="1600" kern="1200" dirty="0"/>
        </a:p>
      </dsp:txBody>
      <dsp:txXfrm>
        <a:off x="3231826" y="2649905"/>
        <a:ext cx="2070790" cy="1004154"/>
      </dsp:txXfrm>
    </dsp:sp>
    <dsp:sp modelId="{39554FCF-EABA-47D0-B685-3469393083A1}">
      <dsp:nvSpPr>
        <dsp:cNvPr id="0" name=""/>
        <dsp:cNvSpPr/>
      </dsp:nvSpPr>
      <dsp:spPr>
        <a:xfrm rot="19457599">
          <a:off x="5235085" y="2829262"/>
          <a:ext cx="105085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050853" y="1606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734240" y="2819053"/>
        <a:ext cx="52542" cy="52542"/>
      </dsp:txXfrm>
    </dsp:sp>
    <dsp:sp modelId="{12D08B0C-534A-451C-9616-2D6AC523B19A}">
      <dsp:nvSpPr>
        <dsp:cNvPr id="0" name=""/>
        <dsp:cNvSpPr/>
      </dsp:nvSpPr>
      <dsp:spPr>
        <a:xfrm>
          <a:off x="6187166" y="2005348"/>
          <a:ext cx="2133272" cy="106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Dos Princípios</a:t>
          </a:r>
          <a:endParaRPr lang="pt-BR" sz="2000" kern="1200" dirty="0"/>
        </a:p>
      </dsp:txBody>
      <dsp:txXfrm>
        <a:off x="6218407" y="2036589"/>
        <a:ext cx="2070790" cy="1004154"/>
      </dsp:txXfrm>
    </dsp:sp>
    <dsp:sp modelId="{6C625A8C-BE9D-4177-BABE-5046F2BF5BB9}">
      <dsp:nvSpPr>
        <dsp:cNvPr id="0" name=""/>
        <dsp:cNvSpPr/>
      </dsp:nvSpPr>
      <dsp:spPr>
        <a:xfrm rot="2142401">
          <a:off x="5235085" y="3442578"/>
          <a:ext cx="105085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050853" y="1606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734240" y="3432369"/>
        <a:ext cx="52542" cy="52542"/>
      </dsp:txXfrm>
    </dsp:sp>
    <dsp:sp modelId="{4A6E764C-4254-453A-AE63-690465817C85}">
      <dsp:nvSpPr>
        <dsp:cNvPr id="0" name=""/>
        <dsp:cNvSpPr/>
      </dsp:nvSpPr>
      <dsp:spPr>
        <a:xfrm>
          <a:off x="6187166" y="3231980"/>
          <a:ext cx="2133272" cy="106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Das Diretrizes Gerais</a:t>
          </a:r>
          <a:endParaRPr lang="pt-BR" sz="2000" kern="1200" dirty="0"/>
        </a:p>
      </dsp:txBody>
      <dsp:txXfrm>
        <a:off x="6218407" y="3263221"/>
        <a:ext cx="2070790" cy="1004154"/>
      </dsp:txXfrm>
    </dsp:sp>
    <dsp:sp modelId="{32266495-6640-42A9-94E6-F60DD8C62CBB}">
      <dsp:nvSpPr>
        <dsp:cNvPr id="0" name=""/>
        <dsp:cNvSpPr/>
      </dsp:nvSpPr>
      <dsp:spPr>
        <a:xfrm rot="2829178">
          <a:off x="2146538" y="4515880"/>
          <a:ext cx="1254785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54785" y="1606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2742561" y="4500573"/>
        <a:ext cx="62739" cy="62739"/>
      </dsp:txXfrm>
    </dsp:sp>
    <dsp:sp modelId="{798C5A71-4E46-4143-8630-030FB406113E}">
      <dsp:nvSpPr>
        <dsp:cNvPr id="0" name=""/>
        <dsp:cNvSpPr/>
      </dsp:nvSpPr>
      <dsp:spPr>
        <a:xfrm>
          <a:off x="3200585" y="4458611"/>
          <a:ext cx="2133272" cy="106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DOS DIREITOS DOS JOVENS</a:t>
          </a:r>
          <a:endParaRPr lang="pt-BR" sz="1600" kern="1200" dirty="0"/>
        </a:p>
      </dsp:txBody>
      <dsp:txXfrm>
        <a:off x="3231826" y="4489852"/>
        <a:ext cx="2070790" cy="1004154"/>
      </dsp:txXfrm>
    </dsp:sp>
    <dsp:sp modelId="{70B1550F-E8F9-4B74-BAD2-0781B39644B1}">
      <dsp:nvSpPr>
        <dsp:cNvPr id="0" name=""/>
        <dsp:cNvSpPr/>
      </dsp:nvSpPr>
      <dsp:spPr>
        <a:xfrm>
          <a:off x="5333857" y="4975867"/>
          <a:ext cx="85330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53308" y="1606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5739179" y="4970597"/>
        <a:ext cx="42665" cy="42665"/>
      </dsp:txXfrm>
    </dsp:sp>
    <dsp:sp modelId="{C1677F3A-8057-4B32-99AD-EE600EE969E7}">
      <dsp:nvSpPr>
        <dsp:cNvPr id="0" name=""/>
        <dsp:cNvSpPr/>
      </dsp:nvSpPr>
      <dsp:spPr>
        <a:xfrm>
          <a:off x="6187166" y="4458611"/>
          <a:ext cx="2133272" cy="10666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hlinkClick xmlns:r="http://schemas.openxmlformats.org/officeDocument/2006/relationships" r:id="" action="ppaction://hlinksldjump"/>
            </a:rPr>
            <a:t>11 seções</a:t>
          </a:r>
          <a:endParaRPr lang="pt-BR" sz="2000" kern="1200" dirty="0"/>
        </a:p>
      </dsp:txBody>
      <dsp:txXfrm>
        <a:off x="6218407" y="4489852"/>
        <a:ext cx="2070790" cy="10041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6A08D1-20F2-4BB5-B009-B98F76D3638F}">
      <dsp:nvSpPr>
        <dsp:cNvPr id="0" name=""/>
        <dsp:cNvSpPr/>
      </dsp:nvSpPr>
      <dsp:spPr>
        <a:xfrm>
          <a:off x="0" y="3130715"/>
          <a:ext cx="8208912" cy="255791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 dirty="0"/>
        </a:p>
      </dsp:txBody>
      <dsp:txXfrm>
        <a:off x="0" y="3130715"/>
        <a:ext cx="2462673" cy="2557915"/>
      </dsp:txXfrm>
    </dsp:sp>
    <dsp:sp modelId="{F42E9AC6-3EC6-4490-AE5A-B21CBEA2A171}">
      <dsp:nvSpPr>
        <dsp:cNvPr id="0" name=""/>
        <dsp:cNvSpPr/>
      </dsp:nvSpPr>
      <dsp:spPr>
        <a:xfrm>
          <a:off x="0" y="1584809"/>
          <a:ext cx="8208912" cy="148371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>
              <a:latin typeface="Comic Sans MS" panose="030F0702030302020204" pitchFamily="66" charset="0"/>
            </a:rPr>
            <a:t>Capítulo</a:t>
          </a:r>
        </a:p>
      </dsp:txBody>
      <dsp:txXfrm>
        <a:off x="0" y="1584809"/>
        <a:ext cx="2462673" cy="1483711"/>
      </dsp:txXfrm>
    </dsp:sp>
    <dsp:sp modelId="{1B09803E-3848-486B-9950-ED11A1C24863}">
      <dsp:nvSpPr>
        <dsp:cNvPr id="0" name=""/>
        <dsp:cNvSpPr/>
      </dsp:nvSpPr>
      <dsp:spPr>
        <a:xfrm>
          <a:off x="0" y="144016"/>
          <a:ext cx="8208912" cy="1378597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>
              <a:latin typeface="Comic Sans MS" panose="030F0702030302020204" pitchFamily="66" charset="0"/>
            </a:rPr>
            <a:t>TÍTULO II</a:t>
          </a:r>
        </a:p>
      </dsp:txBody>
      <dsp:txXfrm>
        <a:off x="0" y="144016"/>
        <a:ext cx="2462673" cy="1378597"/>
      </dsp:txXfrm>
    </dsp:sp>
    <dsp:sp modelId="{015522C5-3786-4C96-8001-CC860062DE1E}">
      <dsp:nvSpPr>
        <dsp:cNvPr id="0" name=""/>
        <dsp:cNvSpPr/>
      </dsp:nvSpPr>
      <dsp:spPr>
        <a:xfrm>
          <a:off x="4451914" y="175114"/>
          <a:ext cx="1706281" cy="11488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/>
            <a:t>DO SISTEMA NACIONAL DE</a:t>
          </a:r>
          <a:endParaRPr lang="pt-BR" sz="2000" kern="120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/>
            <a:t>JUVENTUDE</a:t>
          </a:r>
          <a:endParaRPr lang="pt-BR" sz="2000" kern="1200" dirty="0"/>
        </a:p>
      </dsp:txBody>
      <dsp:txXfrm>
        <a:off x="4485562" y="208762"/>
        <a:ext cx="1638985" cy="1081525"/>
      </dsp:txXfrm>
    </dsp:sp>
    <dsp:sp modelId="{9E4FD4BD-8CBF-49C0-A488-B1E9E18458CA}">
      <dsp:nvSpPr>
        <dsp:cNvPr id="0" name=""/>
        <dsp:cNvSpPr/>
      </dsp:nvSpPr>
      <dsp:spPr>
        <a:xfrm>
          <a:off x="3376637" y="1323936"/>
          <a:ext cx="1928417" cy="257038"/>
        </a:xfrm>
        <a:custGeom>
          <a:avLst/>
          <a:gdLst/>
          <a:ahLst/>
          <a:cxnLst/>
          <a:rect l="0" t="0" r="0" b="0"/>
          <a:pathLst>
            <a:path>
              <a:moveTo>
                <a:pt x="1928417" y="0"/>
              </a:moveTo>
              <a:lnTo>
                <a:pt x="1928417" y="128519"/>
              </a:lnTo>
              <a:lnTo>
                <a:pt x="0" y="128519"/>
              </a:lnTo>
              <a:lnTo>
                <a:pt x="0" y="2570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589FED-7E83-4870-8054-918B9ACFC3F4}">
      <dsp:nvSpPr>
        <dsp:cNvPr id="0" name=""/>
        <dsp:cNvSpPr/>
      </dsp:nvSpPr>
      <dsp:spPr>
        <a:xfrm>
          <a:off x="2785333" y="1580974"/>
          <a:ext cx="1182609" cy="1215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DO SISTEMA NACIONAL DE </a:t>
          </a:r>
          <a:r>
            <a:rPr lang="pt-BR" sz="1500" b="1" kern="1200" dirty="0"/>
            <a:t>JUVENTUDE</a:t>
          </a:r>
          <a:endParaRPr lang="pt-BR" sz="1500" kern="1200" dirty="0"/>
        </a:p>
      </dsp:txBody>
      <dsp:txXfrm>
        <a:off x="2819970" y="1615611"/>
        <a:ext cx="1113335" cy="1146625"/>
      </dsp:txXfrm>
    </dsp:sp>
    <dsp:sp modelId="{C268B830-DCAC-48AB-9412-ABAD667E173B}">
      <dsp:nvSpPr>
        <dsp:cNvPr id="0" name=""/>
        <dsp:cNvSpPr/>
      </dsp:nvSpPr>
      <dsp:spPr>
        <a:xfrm>
          <a:off x="3301306" y="2796873"/>
          <a:ext cx="91440" cy="523428"/>
        </a:xfrm>
        <a:custGeom>
          <a:avLst/>
          <a:gdLst/>
          <a:ahLst/>
          <a:cxnLst/>
          <a:rect l="0" t="0" r="0" b="0"/>
          <a:pathLst>
            <a:path>
              <a:moveTo>
                <a:pt x="75330" y="0"/>
              </a:moveTo>
              <a:lnTo>
                <a:pt x="75330" y="261714"/>
              </a:lnTo>
              <a:lnTo>
                <a:pt x="45720" y="261714"/>
              </a:lnTo>
              <a:lnTo>
                <a:pt x="45720" y="5234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284FB9-F804-4B89-BE66-BA4939912D78}">
      <dsp:nvSpPr>
        <dsp:cNvPr id="0" name=""/>
        <dsp:cNvSpPr/>
      </dsp:nvSpPr>
      <dsp:spPr>
        <a:xfrm>
          <a:off x="2090180" y="3320302"/>
          <a:ext cx="2513693" cy="21315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Sistema que organiza o planejamento, implementação, acompanhamento e avaliação das ações, planos e programas das políticas de juventude</a:t>
          </a:r>
          <a:endParaRPr lang="pt-BR" sz="1800" kern="1200" dirty="0"/>
        </a:p>
      </dsp:txBody>
      <dsp:txXfrm>
        <a:off x="2152612" y="3382734"/>
        <a:ext cx="2388829" cy="2006732"/>
      </dsp:txXfrm>
    </dsp:sp>
    <dsp:sp modelId="{6FF89E83-AA19-4A16-A979-CF1537772D69}">
      <dsp:nvSpPr>
        <dsp:cNvPr id="0" name=""/>
        <dsp:cNvSpPr/>
      </dsp:nvSpPr>
      <dsp:spPr>
        <a:xfrm>
          <a:off x="5118319" y="1323936"/>
          <a:ext cx="186736" cy="257038"/>
        </a:xfrm>
        <a:custGeom>
          <a:avLst/>
          <a:gdLst/>
          <a:ahLst/>
          <a:cxnLst/>
          <a:rect l="0" t="0" r="0" b="0"/>
          <a:pathLst>
            <a:path>
              <a:moveTo>
                <a:pt x="186736" y="0"/>
              </a:moveTo>
              <a:lnTo>
                <a:pt x="186736" y="128519"/>
              </a:lnTo>
              <a:lnTo>
                <a:pt x="0" y="128519"/>
              </a:lnTo>
              <a:lnTo>
                <a:pt x="0" y="2570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D97E48-0CD5-4C32-AC17-A57F94CC0998}">
      <dsp:nvSpPr>
        <dsp:cNvPr id="0" name=""/>
        <dsp:cNvSpPr/>
      </dsp:nvSpPr>
      <dsp:spPr>
        <a:xfrm>
          <a:off x="4323255" y="1580974"/>
          <a:ext cx="1590128" cy="1215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/>
            <a:t>DAS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/>
            <a:t>COMPETÊNCIAS</a:t>
          </a:r>
          <a:endParaRPr lang="pt-BR" sz="1600" kern="1200" dirty="0"/>
        </a:p>
      </dsp:txBody>
      <dsp:txXfrm>
        <a:off x="4358867" y="1616586"/>
        <a:ext cx="1518904" cy="1144675"/>
      </dsp:txXfrm>
    </dsp:sp>
    <dsp:sp modelId="{FF8C42AC-1915-4A86-BB82-D6BC826E1AF8}">
      <dsp:nvSpPr>
        <dsp:cNvPr id="0" name=""/>
        <dsp:cNvSpPr/>
      </dsp:nvSpPr>
      <dsp:spPr>
        <a:xfrm>
          <a:off x="5305055" y="1323936"/>
          <a:ext cx="1611370" cy="2570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519"/>
              </a:lnTo>
              <a:lnTo>
                <a:pt x="1611370" y="128519"/>
              </a:lnTo>
              <a:lnTo>
                <a:pt x="1611370" y="25703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97ACA3-34C0-48B9-B2E0-9967BBD9029E}">
      <dsp:nvSpPr>
        <dsp:cNvPr id="0" name=""/>
        <dsp:cNvSpPr/>
      </dsp:nvSpPr>
      <dsp:spPr>
        <a:xfrm>
          <a:off x="6266918" y="1580974"/>
          <a:ext cx="1299014" cy="1215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/>
            <a:t>DOS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/>
            <a:t>CONSELHOS DE JUVENTUDE</a:t>
          </a:r>
          <a:endParaRPr lang="pt-BR" sz="1600" kern="1200" dirty="0"/>
        </a:p>
      </dsp:txBody>
      <dsp:txXfrm>
        <a:off x="6302530" y="1616586"/>
        <a:ext cx="1227790" cy="1144675"/>
      </dsp:txXfrm>
    </dsp:sp>
    <dsp:sp modelId="{3469865F-989C-4FEF-988C-0F9BB7511D69}">
      <dsp:nvSpPr>
        <dsp:cNvPr id="0" name=""/>
        <dsp:cNvSpPr/>
      </dsp:nvSpPr>
      <dsp:spPr>
        <a:xfrm>
          <a:off x="6650981" y="2796873"/>
          <a:ext cx="265444" cy="523428"/>
        </a:xfrm>
        <a:custGeom>
          <a:avLst/>
          <a:gdLst/>
          <a:ahLst/>
          <a:cxnLst/>
          <a:rect l="0" t="0" r="0" b="0"/>
          <a:pathLst>
            <a:path>
              <a:moveTo>
                <a:pt x="265444" y="0"/>
              </a:moveTo>
              <a:lnTo>
                <a:pt x="265444" y="261714"/>
              </a:lnTo>
              <a:lnTo>
                <a:pt x="0" y="261714"/>
              </a:lnTo>
              <a:lnTo>
                <a:pt x="0" y="5234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864EE2-F8E2-4FB7-87AC-F39B95FEAC4E}">
      <dsp:nvSpPr>
        <dsp:cNvPr id="0" name=""/>
        <dsp:cNvSpPr/>
      </dsp:nvSpPr>
      <dsp:spPr>
        <a:xfrm>
          <a:off x="5438635" y="3320302"/>
          <a:ext cx="2424692" cy="213159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/>
            <a:t>órgãos permanentes e autônomos, não jurisdicionais, encarregados de tratar das políticas públicas de juventude e da garantia do exercício dos direitos do jovem</a:t>
          </a:r>
          <a:endParaRPr lang="pt-BR" sz="1800" kern="1200" dirty="0"/>
        </a:p>
      </dsp:txBody>
      <dsp:txXfrm>
        <a:off x="5501067" y="3382734"/>
        <a:ext cx="2299828" cy="20067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EA538-704C-462B-9782-3065BF206108}">
      <dsp:nvSpPr>
        <dsp:cNvPr id="0" name=""/>
        <dsp:cNvSpPr/>
      </dsp:nvSpPr>
      <dsp:spPr>
        <a:xfrm>
          <a:off x="6897322" y="4446083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1FEE81-941C-4557-B3D7-A4F619A210C6}">
      <dsp:nvSpPr>
        <dsp:cNvPr id="0" name=""/>
        <dsp:cNvSpPr/>
      </dsp:nvSpPr>
      <dsp:spPr>
        <a:xfrm>
          <a:off x="6897322" y="3383425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5756E5-31F7-45B2-B7E7-FFEE78A8D875}">
      <dsp:nvSpPr>
        <dsp:cNvPr id="0" name=""/>
        <dsp:cNvSpPr/>
      </dsp:nvSpPr>
      <dsp:spPr>
        <a:xfrm>
          <a:off x="6897322" y="2320767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5CEA2C-1C7F-460E-AE0A-3032B99D0C38}">
      <dsp:nvSpPr>
        <dsp:cNvPr id="0" name=""/>
        <dsp:cNvSpPr/>
      </dsp:nvSpPr>
      <dsp:spPr>
        <a:xfrm>
          <a:off x="4128183" y="1258109"/>
          <a:ext cx="2814858" cy="252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239"/>
              </a:lnTo>
              <a:lnTo>
                <a:pt x="2814858" y="172239"/>
              </a:lnTo>
              <a:lnTo>
                <a:pt x="2814858" y="2527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29A767-63EC-4D63-9F66-75227F6617DD}">
      <dsp:nvSpPr>
        <dsp:cNvPr id="0" name=""/>
        <dsp:cNvSpPr/>
      </dsp:nvSpPr>
      <dsp:spPr>
        <a:xfrm>
          <a:off x="4082463" y="4446083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3EE1E-FC68-4EE9-9153-BE810971982C}">
      <dsp:nvSpPr>
        <dsp:cNvPr id="0" name=""/>
        <dsp:cNvSpPr/>
      </dsp:nvSpPr>
      <dsp:spPr>
        <a:xfrm>
          <a:off x="4082463" y="3383425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0F5BC-784D-43F4-845F-9AF86FFB89B3}">
      <dsp:nvSpPr>
        <dsp:cNvPr id="0" name=""/>
        <dsp:cNvSpPr/>
      </dsp:nvSpPr>
      <dsp:spPr>
        <a:xfrm>
          <a:off x="4082463" y="2320767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8C30E1-0EAA-4B27-874B-AA08A4D38B78}">
      <dsp:nvSpPr>
        <dsp:cNvPr id="0" name=""/>
        <dsp:cNvSpPr/>
      </dsp:nvSpPr>
      <dsp:spPr>
        <a:xfrm>
          <a:off x="4082463" y="1258109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A4191A-A74A-43FF-95C6-EC3954768602}">
      <dsp:nvSpPr>
        <dsp:cNvPr id="0" name=""/>
        <dsp:cNvSpPr/>
      </dsp:nvSpPr>
      <dsp:spPr>
        <a:xfrm>
          <a:off x="1267605" y="4446083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418196-BCCB-4D73-972E-B9BC8C1895D9}">
      <dsp:nvSpPr>
        <dsp:cNvPr id="0" name=""/>
        <dsp:cNvSpPr/>
      </dsp:nvSpPr>
      <dsp:spPr>
        <a:xfrm>
          <a:off x="1267605" y="3383425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D856A9-4DA2-496C-935D-B0C2AD63ACCA}">
      <dsp:nvSpPr>
        <dsp:cNvPr id="0" name=""/>
        <dsp:cNvSpPr/>
      </dsp:nvSpPr>
      <dsp:spPr>
        <a:xfrm>
          <a:off x="1267605" y="2320767"/>
          <a:ext cx="91440" cy="25274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746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66F39-592B-4A2F-AB55-CEE0B73827A2}">
      <dsp:nvSpPr>
        <dsp:cNvPr id="0" name=""/>
        <dsp:cNvSpPr/>
      </dsp:nvSpPr>
      <dsp:spPr>
        <a:xfrm>
          <a:off x="1313325" y="1258109"/>
          <a:ext cx="2814858" cy="252746"/>
        </a:xfrm>
        <a:custGeom>
          <a:avLst/>
          <a:gdLst/>
          <a:ahLst/>
          <a:cxnLst/>
          <a:rect l="0" t="0" r="0" b="0"/>
          <a:pathLst>
            <a:path>
              <a:moveTo>
                <a:pt x="2814858" y="0"/>
              </a:moveTo>
              <a:lnTo>
                <a:pt x="2814858" y="172239"/>
              </a:lnTo>
              <a:lnTo>
                <a:pt x="0" y="172239"/>
              </a:lnTo>
              <a:lnTo>
                <a:pt x="0" y="252746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8E71CF-A214-46CF-A533-057775364D7D}">
      <dsp:nvSpPr>
        <dsp:cNvPr id="0" name=""/>
        <dsp:cNvSpPr/>
      </dsp:nvSpPr>
      <dsp:spPr>
        <a:xfrm>
          <a:off x="2817314" y="448197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BBE6417-82E8-475D-AE50-7ACFEE6F277B}">
      <dsp:nvSpPr>
        <dsp:cNvPr id="0" name=""/>
        <dsp:cNvSpPr/>
      </dsp:nvSpPr>
      <dsp:spPr>
        <a:xfrm>
          <a:off x="2913875" y="539930"/>
          <a:ext cx="2621737" cy="80991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formação e articulação</a:t>
          </a:r>
        </a:p>
      </dsp:txBody>
      <dsp:txXfrm>
        <a:off x="2937596" y="563651"/>
        <a:ext cx="2574295" cy="762469"/>
      </dsp:txXfrm>
    </dsp:sp>
    <dsp:sp modelId="{28D6C533-7843-4DD9-9CF3-EB2E4007645B}">
      <dsp:nvSpPr>
        <dsp:cNvPr id="0" name=""/>
        <dsp:cNvSpPr/>
      </dsp:nvSpPr>
      <dsp:spPr>
        <a:xfrm>
          <a:off x="2456" y="1510856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8D62C50-B249-4733-B99C-B5D647CE91A2}">
      <dsp:nvSpPr>
        <dsp:cNvPr id="0" name=""/>
        <dsp:cNvSpPr/>
      </dsp:nvSpPr>
      <dsp:spPr>
        <a:xfrm>
          <a:off x="99016" y="1602588"/>
          <a:ext cx="2621737" cy="809911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UNIÃO</a:t>
          </a:r>
        </a:p>
      </dsp:txBody>
      <dsp:txXfrm>
        <a:off x="122737" y="1626309"/>
        <a:ext cx="2574295" cy="762469"/>
      </dsp:txXfrm>
    </dsp:sp>
    <dsp:sp modelId="{C9709561-DD50-41E3-8914-0304B858368D}">
      <dsp:nvSpPr>
        <dsp:cNvPr id="0" name=""/>
        <dsp:cNvSpPr/>
      </dsp:nvSpPr>
      <dsp:spPr>
        <a:xfrm>
          <a:off x="2456" y="2573514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420B638-ED20-480C-A12E-022CBCEEC51F}">
      <dsp:nvSpPr>
        <dsp:cNvPr id="0" name=""/>
        <dsp:cNvSpPr/>
      </dsp:nvSpPr>
      <dsp:spPr>
        <a:xfrm>
          <a:off x="99016" y="2665246"/>
          <a:ext cx="2621737" cy="809911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Sistema Nacional de Juventude</a:t>
          </a:r>
        </a:p>
      </dsp:txBody>
      <dsp:txXfrm>
        <a:off x="122737" y="2688967"/>
        <a:ext cx="2574295" cy="762469"/>
      </dsp:txXfrm>
    </dsp:sp>
    <dsp:sp modelId="{9D4D4CD7-E1C2-4E31-8AA3-F83888E25932}">
      <dsp:nvSpPr>
        <dsp:cNvPr id="0" name=""/>
        <dsp:cNvSpPr/>
      </dsp:nvSpPr>
      <dsp:spPr>
        <a:xfrm>
          <a:off x="2456" y="3636172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0CC4434-6C90-4452-8177-2B5F197E19BF}">
      <dsp:nvSpPr>
        <dsp:cNvPr id="0" name=""/>
        <dsp:cNvSpPr/>
      </dsp:nvSpPr>
      <dsp:spPr>
        <a:xfrm>
          <a:off x="99016" y="3727904"/>
          <a:ext cx="2621737" cy="809911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Política Nacional de Juventude</a:t>
          </a:r>
        </a:p>
      </dsp:txBody>
      <dsp:txXfrm>
        <a:off x="122737" y="3751625"/>
        <a:ext cx="2574295" cy="762469"/>
      </dsp:txXfrm>
    </dsp:sp>
    <dsp:sp modelId="{34455802-33CD-49B8-9E33-A410F2E4F285}">
      <dsp:nvSpPr>
        <dsp:cNvPr id="0" name=""/>
        <dsp:cNvSpPr/>
      </dsp:nvSpPr>
      <dsp:spPr>
        <a:xfrm>
          <a:off x="2456" y="4698830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7159167-46C9-4BCA-90A7-C0FDBAA67C64}">
      <dsp:nvSpPr>
        <dsp:cNvPr id="0" name=""/>
        <dsp:cNvSpPr/>
      </dsp:nvSpPr>
      <dsp:spPr>
        <a:xfrm>
          <a:off x="99016" y="4790562"/>
          <a:ext cx="2621737" cy="809911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Conselho Nacional de Juventude</a:t>
          </a:r>
        </a:p>
      </dsp:txBody>
      <dsp:txXfrm>
        <a:off x="122737" y="4814283"/>
        <a:ext cx="2574295" cy="762469"/>
      </dsp:txXfrm>
    </dsp:sp>
    <dsp:sp modelId="{2DEA8AF1-C43C-49A7-977E-A30F93AD0147}">
      <dsp:nvSpPr>
        <dsp:cNvPr id="0" name=""/>
        <dsp:cNvSpPr/>
      </dsp:nvSpPr>
      <dsp:spPr>
        <a:xfrm>
          <a:off x="2817314" y="1510856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11816FC-75C0-4030-8664-095EE9724E4E}">
      <dsp:nvSpPr>
        <dsp:cNvPr id="0" name=""/>
        <dsp:cNvSpPr/>
      </dsp:nvSpPr>
      <dsp:spPr>
        <a:xfrm>
          <a:off x="2913875" y="1602588"/>
          <a:ext cx="2621737" cy="809911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ESTADO</a:t>
          </a:r>
        </a:p>
      </dsp:txBody>
      <dsp:txXfrm>
        <a:off x="2937596" y="1626309"/>
        <a:ext cx="2574295" cy="762469"/>
      </dsp:txXfrm>
    </dsp:sp>
    <dsp:sp modelId="{C09FC3AC-232B-4E43-B173-3B4BD916E062}">
      <dsp:nvSpPr>
        <dsp:cNvPr id="0" name=""/>
        <dsp:cNvSpPr/>
      </dsp:nvSpPr>
      <dsp:spPr>
        <a:xfrm>
          <a:off x="2817314" y="2573514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6F652FB-DD37-4CBF-A25A-1C2CBAF2D361}">
      <dsp:nvSpPr>
        <dsp:cNvPr id="0" name=""/>
        <dsp:cNvSpPr/>
      </dsp:nvSpPr>
      <dsp:spPr>
        <a:xfrm>
          <a:off x="2913875" y="2665246"/>
          <a:ext cx="2621737" cy="809911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Sistema Estadual de Juventude</a:t>
          </a:r>
        </a:p>
      </dsp:txBody>
      <dsp:txXfrm>
        <a:off x="2937596" y="2688967"/>
        <a:ext cx="2574295" cy="762469"/>
      </dsp:txXfrm>
    </dsp:sp>
    <dsp:sp modelId="{3C720BD4-7A8E-4F5F-9052-4F66BA7F4FEB}">
      <dsp:nvSpPr>
        <dsp:cNvPr id="0" name=""/>
        <dsp:cNvSpPr/>
      </dsp:nvSpPr>
      <dsp:spPr>
        <a:xfrm>
          <a:off x="2817314" y="3636172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95F62D-2D1D-4259-9965-5E11A22FA934}">
      <dsp:nvSpPr>
        <dsp:cNvPr id="0" name=""/>
        <dsp:cNvSpPr/>
      </dsp:nvSpPr>
      <dsp:spPr>
        <a:xfrm>
          <a:off x="2913875" y="3727904"/>
          <a:ext cx="2621737" cy="809911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Política Estadual de Juventude</a:t>
          </a:r>
        </a:p>
      </dsp:txBody>
      <dsp:txXfrm>
        <a:off x="2937596" y="3751625"/>
        <a:ext cx="2574295" cy="762469"/>
      </dsp:txXfrm>
    </dsp:sp>
    <dsp:sp modelId="{61B7385A-0555-4DB5-B882-973BD154320A}">
      <dsp:nvSpPr>
        <dsp:cNvPr id="0" name=""/>
        <dsp:cNvSpPr/>
      </dsp:nvSpPr>
      <dsp:spPr>
        <a:xfrm>
          <a:off x="2817314" y="4698830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41D1741-D2B0-488F-B71A-3FB3604C8D51}">
      <dsp:nvSpPr>
        <dsp:cNvPr id="0" name=""/>
        <dsp:cNvSpPr/>
      </dsp:nvSpPr>
      <dsp:spPr>
        <a:xfrm>
          <a:off x="2913875" y="4790562"/>
          <a:ext cx="2621737" cy="809911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Conselho Estadual de Juventude</a:t>
          </a:r>
        </a:p>
      </dsp:txBody>
      <dsp:txXfrm>
        <a:off x="2937596" y="4814283"/>
        <a:ext cx="2574295" cy="762469"/>
      </dsp:txXfrm>
    </dsp:sp>
    <dsp:sp modelId="{5917F945-02BC-4ED2-BC90-A7999C34E6D4}">
      <dsp:nvSpPr>
        <dsp:cNvPr id="0" name=""/>
        <dsp:cNvSpPr/>
      </dsp:nvSpPr>
      <dsp:spPr>
        <a:xfrm>
          <a:off x="5632173" y="1510856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CCE46B1-9F6B-4F29-852A-4790A986B9CB}">
      <dsp:nvSpPr>
        <dsp:cNvPr id="0" name=""/>
        <dsp:cNvSpPr/>
      </dsp:nvSpPr>
      <dsp:spPr>
        <a:xfrm>
          <a:off x="5728733" y="1602588"/>
          <a:ext cx="2621737" cy="809911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MUNICÍPIO</a:t>
          </a:r>
        </a:p>
      </dsp:txBody>
      <dsp:txXfrm>
        <a:off x="5752454" y="1626309"/>
        <a:ext cx="2574295" cy="762469"/>
      </dsp:txXfrm>
    </dsp:sp>
    <dsp:sp modelId="{06B88246-576D-4128-B2E9-CE081D887961}">
      <dsp:nvSpPr>
        <dsp:cNvPr id="0" name=""/>
        <dsp:cNvSpPr/>
      </dsp:nvSpPr>
      <dsp:spPr>
        <a:xfrm>
          <a:off x="5632173" y="2573514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C824BED-D577-4407-BAA0-EBBABC6D1598}">
      <dsp:nvSpPr>
        <dsp:cNvPr id="0" name=""/>
        <dsp:cNvSpPr/>
      </dsp:nvSpPr>
      <dsp:spPr>
        <a:xfrm>
          <a:off x="5728733" y="2665246"/>
          <a:ext cx="2621737" cy="809911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Sistema Municipal de Juventude</a:t>
          </a:r>
        </a:p>
      </dsp:txBody>
      <dsp:txXfrm>
        <a:off x="5752454" y="2688967"/>
        <a:ext cx="2574295" cy="762469"/>
      </dsp:txXfrm>
    </dsp:sp>
    <dsp:sp modelId="{2A3C4A48-42AA-4685-B052-2C632F01EC70}">
      <dsp:nvSpPr>
        <dsp:cNvPr id="0" name=""/>
        <dsp:cNvSpPr/>
      </dsp:nvSpPr>
      <dsp:spPr>
        <a:xfrm>
          <a:off x="5632173" y="3636172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7A891AC-CFE6-4A6F-96B3-CAF6F9129EB6}">
      <dsp:nvSpPr>
        <dsp:cNvPr id="0" name=""/>
        <dsp:cNvSpPr/>
      </dsp:nvSpPr>
      <dsp:spPr>
        <a:xfrm>
          <a:off x="5728733" y="3727904"/>
          <a:ext cx="2621737" cy="809911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Política Municipal de Juventude</a:t>
          </a:r>
        </a:p>
      </dsp:txBody>
      <dsp:txXfrm>
        <a:off x="5752454" y="3751625"/>
        <a:ext cx="2574295" cy="762469"/>
      </dsp:txXfrm>
    </dsp:sp>
    <dsp:sp modelId="{7799D6B7-9E30-4268-9AEE-0E5E347EF76A}">
      <dsp:nvSpPr>
        <dsp:cNvPr id="0" name=""/>
        <dsp:cNvSpPr/>
      </dsp:nvSpPr>
      <dsp:spPr>
        <a:xfrm>
          <a:off x="5632173" y="4698830"/>
          <a:ext cx="2621737" cy="8099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994CC5F-A244-4D24-8562-ABEFF1858155}">
      <dsp:nvSpPr>
        <dsp:cNvPr id="0" name=""/>
        <dsp:cNvSpPr/>
      </dsp:nvSpPr>
      <dsp:spPr>
        <a:xfrm>
          <a:off x="5728733" y="4790562"/>
          <a:ext cx="2621737" cy="809911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Conselho Municipal de Juventude</a:t>
          </a:r>
        </a:p>
      </dsp:txBody>
      <dsp:txXfrm>
        <a:off x="5752454" y="4814283"/>
        <a:ext cx="2574295" cy="7624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67B74-9C50-48FD-BAD4-F63E155F10D9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C3C7B-63A3-4446-9A30-D1A8E8504C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2161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Atores políticos: sociedade e Governo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3C7B-63A3-4446-9A30-D1A8E8504CBF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0155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Atores políticos: sociedade e Governo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3C7B-63A3-4446-9A30-D1A8E8504CBF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888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Atores políticos: sociedade e Governo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3C7B-63A3-4446-9A30-D1A8E8504CBF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486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Atores políticos: sociedade e Governo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3C7B-63A3-4446-9A30-D1A8E8504CBF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8516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Atores políticos: sociedade e Governo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3C7B-63A3-4446-9A30-D1A8E8504CBF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5512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249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081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7045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691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32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994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962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6960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4571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4279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298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647DA-7B4D-41F6-8F87-AFF8EE28AD5F}" type="datetimeFigureOut">
              <a:rPr lang="pt-BR" smtClean="0"/>
              <a:t>11/12/2016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7462E-D359-4F0B-AF3A-87DE5E8888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139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comments" Target="../comments/comment5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rtalconscienciapolitica.com.br/products/estatuto-da-juventude/" TargetMode="External"/><Relationship Id="rId2" Type="http://schemas.openxmlformats.org/officeDocument/2006/relationships/hyperlink" Target="http://www.portalconscienciapolitica.com.br/ci%c3%aancia-politica/politicas-publicas/juventude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99592" y="2420888"/>
            <a:ext cx="7119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latin typeface="Comic Sans MS" panose="030F0702030302020204" pitchFamily="66" charset="0"/>
              </a:rPr>
              <a:t>Políticas Públicas de Juventude</a:t>
            </a:r>
          </a:p>
        </p:txBody>
      </p:sp>
    </p:spTree>
    <p:extLst>
      <p:ext uri="{BB962C8B-B14F-4D97-AF65-F5344CB8AC3E}">
        <p14:creationId xmlns:p14="http://schemas.microsoft.com/office/powerpoint/2010/main" val="2148028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792783151"/>
              </p:ext>
            </p:extLst>
          </p:nvPr>
        </p:nvGraphicFramePr>
        <p:xfrm>
          <a:off x="395536" y="620688"/>
          <a:ext cx="820891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110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15522C5-3786-4C96-8001-CC860062DE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015522C5-3786-4C96-8001-CC860062DE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B09803E-3848-486B-9950-ED11A1C248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1B09803E-3848-486B-9950-ED11A1C248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2E9AC6-3EC6-4490-AE5A-B21CBEA2A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F42E9AC6-3EC6-4490-AE5A-B21CBEA2A1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76A08D1-20F2-4BB5-B009-B98F76D36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576A08D1-20F2-4BB5-B009-B98F76D363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4FD4BD-8CBF-49C0-A488-B1E9E18458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graphicEl>
                                              <a:dgm id="{9E4FD4BD-8CBF-49C0-A488-B1E9E18458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5589FED-7E83-4870-8054-918B9ACFC3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45589FED-7E83-4870-8054-918B9ACFC3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F89E83-AA19-4A16-A979-CF1537772D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dgm id="{6FF89E83-AA19-4A16-A979-CF1537772D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9D97E48-0CD5-4C32-AC17-A57F94CC0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49D97E48-0CD5-4C32-AC17-A57F94CC09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8C42AC-1915-4A86-BB82-D6BC826E1A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FF8C42AC-1915-4A86-BB82-D6BC826E1A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497ACA3-34C0-48B9-B2E0-9967BBD90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8497ACA3-34C0-48B9-B2E0-9967BBD902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268B830-DCAC-48AB-9412-ABAD667E1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dgm id="{C268B830-DCAC-48AB-9412-ABAD667E1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4284FB9-F804-4B89-BE66-BA4939912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34284FB9-F804-4B89-BE66-BA4939912D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469865F-989C-4FEF-988C-0F9BB7511D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dgm id="{3469865F-989C-4FEF-988C-0F9BB7511D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D864EE2-F8E2-4FB7-87AC-F39B95FEA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6D864EE2-F8E2-4FB7-87AC-F39B95FEAC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996250076"/>
              </p:ext>
            </p:extLst>
          </p:nvPr>
        </p:nvGraphicFramePr>
        <p:xfrm>
          <a:off x="251520" y="332656"/>
          <a:ext cx="835292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902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72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980728"/>
            <a:ext cx="82809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/>
              <a:t>O material de apoio que serviu de base para a construção destes slides pode ser encontrado no website Consciência Política. Veja os links abaixo:</a:t>
            </a:r>
          </a:p>
          <a:p>
            <a:endParaRPr lang="pt-BR" sz="2400" dirty="0"/>
          </a:p>
          <a:p>
            <a:endParaRPr lang="pt-BR" sz="2400" dirty="0"/>
          </a:p>
          <a:p>
            <a:r>
              <a:rPr lang="pt-BR" sz="2400" dirty="0">
                <a:hlinkClick r:id="rId2"/>
              </a:rPr>
              <a:t>http://www.portalconscienciapolitica.com.br/ci%c3%aancia-politica/politicas-publicas/juventude/</a:t>
            </a:r>
            <a:endParaRPr lang="pt-BR" sz="2400" dirty="0"/>
          </a:p>
          <a:p>
            <a:endParaRPr lang="pt-BR" sz="2400" dirty="0"/>
          </a:p>
          <a:p>
            <a:r>
              <a:rPr lang="pt-BR" sz="2400" dirty="0">
                <a:hlinkClick r:id="rId3"/>
              </a:rPr>
              <a:t>http://www.portalconscienciapolitica.com.br/products/estatuto-da-juventude/</a:t>
            </a:r>
            <a:endParaRPr lang="pt-BR" sz="2400" dirty="0"/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98390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59832" y="3140968"/>
            <a:ext cx="31486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b="1" dirty="0"/>
              <a:t> A N E X O S</a:t>
            </a:r>
          </a:p>
        </p:txBody>
      </p:sp>
    </p:spTree>
    <p:extLst>
      <p:ext uri="{BB962C8B-B14F-4D97-AF65-F5344CB8AC3E}">
        <p14:creationId xmlns:p14="http://schemas.microsoft.com/office/powerpoint/2010/main" val="2877697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11560" y="116632"/>
            <a:ext cx="7992888" cy="434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/>
              <a:t>QUADRO DE DIREITOS</a:t>
            </a: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789798"/>
              </p:ext>
            </p:extLst>
          </p:nvPr>
        </p:nvGraphicFramePr>
        <p:xfrm>
          <a:off x="611560" y="551420"/>
          <a:ext cx="7992888" cy="6290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017">
                  <a:extLst>
                    <a:ext uri="{9D8B030D-6E8A-4147-A177-3AD203B41FA5}">
                      <a16:colId xmlns:a16="http://schemas.microsoft.com/office/drawing/2014/main" val="388236670"/>
                    </a:ext>
                  </a:extLst>
                </a:gridCol>
                <a:gridCol w="4999334">
                  <a:extLst>
                    <a:ext uri="{9D8B030D-6E8A-4147-A177-3AD203B41FA5}">
                      <a16:colId xmlns:a16="http://schemas.microsoft.com/office/drawing/2014/main" val="2550395541"/>
                    </a:ext>
                  </a:extLst>
                </a:gridCol>
                <a:gridCol w="1722537">
                  <a:extLst>
                    <a:ext uri="{9D8B030D-6E8A-4147-A177-3AD203B41FA5}">
                      <a16:colId xmlns:a16="http://schemas.microsoft.com/office/drawing/2014/main" val="4014067976"/>
                    </a:ext>
                  </a:extLst>
                </a:gridCol>
              </a:tblGrid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Seção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Direito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Artigos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888827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cidadania, à participação</a:t>
                      </a:r>
                      <a:r>
                        <a:rPr lang="pt-BR" sz="2200" baseline="0" dirty="0"/>
                        <a:t> social e política e à representação juvenil</a:t>
                      </a:r>
                      <a:endParaRPr lang="pt-BR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4 à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189293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educação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7 à 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847947"/>
                  </a:ext>
                </a:extLst>
              </a:tr>
              <a:tr h="635301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profissionalização, ao trabalho e à renda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14 à</a:t>
                      </a:r>
                      <a:r>
                        <a:rPr lang="pt-BR" sz="2200" baseline="0" dirty="0"/>
                        <a:t> 16</a:t>
                      </a:r>
                      <a:endParaRPr lang="pt-BR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371251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IV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igualdade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17 e 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044299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saúde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19 e 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3433285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cultura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21 à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818998"/>
                  </a:ext>
                </a:extLst>
              </a:tr>
              <a:tr h="635301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VII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comunicação e à liberdade de expressão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26 e 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160835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VIII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ao desporto e ao lazer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28 à 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393802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cidade e à mobilidade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31 à 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217238"/>
                  </a:ext>
                </a:extLst>
              </a:tr>
              <a:tr h="635301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sustentatibilidade e ao meio ambiente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34 à 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173810"/>
                  </a:ext>
                </a:extLst>
              </a:tr>
              <a:tr h="635301"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XI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à segurança pública e acesso à justiça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200" dirty="0"/>
                        <a:t>37 e 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0379138"/>
                  </a:ext>
                </a:extLst>
              </a:tr>
            </a:tbl>
          </a:graphicData>
        </a:graphic>
      </p:graphicFrame>
      <p:pic>
        <p:nvPicPr>
          <p:cNvPr id="4" name="Picture 2" descr="D:\00 Produção e Pesquisa\Website\Slides\Imagem para slides\botão voltar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254042"/>
            <a:ext cx="1595142" cy="53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9391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5536" y="404664"/>
            <a:ext cx="7653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>
                <a:latin typeface="Algerian" panose="04020705040A02060702" pitchFamily="82" charset="0"/>
              </a:rPr>
              <a:t>Políticas Públicas: conceito e definição</a:t>
            </a:r>
          </a:p>
        </p:txBody>
      </p:sp>
      <p:sp>
        <p:nvSpPr>
          <p:cNvPr id="5" name="Retângulo 4"/>
          <p:cNvSpPr/>
          <p:nvPr/>
        </p:nvSpPr>
        <p:spPr>
          <a:xfrm>
            <a:off x="683568" y="1052736"/>
            <a:ext cx="7128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600" dirty="0">
                <a:latin typeface="Challenge Extra Bold" panose="040C09040503070D0203" pitchFamily="82" charset="0"/>
              </a:rPr>
              <a:t>Em geral, entende-se Políticas Públicas como instrumento ou conjunto de ação dos Governos, uma ação elaborada no sentido de enfrentar um problema público. O “Estado em ação”.</a:t>
            </a:r>
          </a:p>
        </p:txBody>
      </p:sp>
      <p:sp>
        <p:nvSpPr>
          <p:cNvPr id="2" name="Retângulo 1"/>
          <p:cNvSpPr/>
          <p:nvPr/>
        </p:nvSpPr>
        <p:spPr>
          <a:xfrm>
            <a:off x="400650" y="4653136"/>
            <a:ext cx="14574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latin typeface="LilyUPC" panose="020B0604020202020204" pitchFamily="34" charset="-34"/>
                <a:cs typeface="LilyUPC" panose="020B0604020202020204" pitchFamily="34" charset="-34"/>
              </a:rPr>
              <a:t>o que fazer</a:t>
            </a:r>
          </a:p>
        </p:txBody>
      </p:sp>
      <p:sp>
        <p:nvSpPr>
          <p:cNvPr id="3" name="Retângulo 2"/>
          <p:cNvSpPr/>
          <p:nvPr/>
        </p:nvSpPr>
        <p:spPr>
          <a:xfrm>
            <a:off x="179512" y="5189130"/>
            <a:ext cx="1736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latin typeface="LilyUPC" panose="020B0604020202020204" pitchFamily="34" charset="-34"/>
                <a:cs typeface="LilyUPC" panose="020B0604020202020204" pitchFamily="34" charset="-34"/>
              </a:rPr>
              <a:t>aonde chegar</a:t>
            </a:r>
          </a:p>
        </p:txBody>
      </p:sp>
      <p:sp>
        <p:nvSpPr>
          <p:cNvPr id="6" name="Retângulo 5"/>
          <p:cNvSpPr/>
          <p:nvPr/>
        </p:nvSpPr>
        <p:spPr>
          <a:xfrm>
            <a:off x="371392" y="5693186"/>
            <a:ext cx="1446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latin typeface="LilyUPC" panose="020B0604020202020204" pitchFamily="34" charset="-34"/>
                <a:cs typeface="LilyUPC" panose="020B0604020202020204" pitchFamily="34" charset="-34"/>
              </a:rPr>
              <a:t>como fazer</a:t>
            </a:r>
          </a:p>
        </p:txBody>
      </p:sp>
      <p:sp>
        <p:nvSpPr>
          <p:cNvPr id="7" name="Retângulo 6"/>
          <p:cNvSpPr/>
          <p:nvPr/>
        </p:nvSpPr>
        <p:spPr>
          <a:xfrm>
            <a:off x="2282879" y="4653136"/>
            <a:ext cx="23212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latin typeface="LilyUPC" panose="020B0604020202020204" pitchFamily="34" charset="-34"/>
                <a:cs typeface="LilyUPC" panose="020B0604020202020204" pitchFamily="34" charset="-34"/>
              </a:rPr>
              <a:t>programas e ações</a:t>
            </a:r>
          </a:p>
        </p:txBody>
      </p:sp>
      <p:sp>
        <p:nvSpPr>
          <p:cNvPr id="8" name="Retângulo 7"/>
          <p:cNvSpPr/>
          <p:nvPr/>
        </p:nvSpPr>
        <p:spPr>
          <a:xfrm>
            <a:off x="2304761" y="5196385"/>
            <a:ext cx="21709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latin typeface="LilyUPC" panose="020B0604020202020204" pitchFamily="34" charset="-34"/>
                <a:cs typeface="LilyUPC" panose="020B0604020202020204" pitchFamily="34" charset="-34"/>
              </a:rPr>
              <a:t>metas e objetivos</a:t>
            </a:r>
          </a:p>
        </p:txBody>
      </p:sp>
      <p:sp>
        <p:nvSpPr>
          <p:cNvPr id="9" name="Retângulo 8"/>
          <p:cNvSpPr/>
          <p:nvPr/>
        </p:nvSpPr>
        <p:spPr>
          <a:xfrm>
            <a:off x="2304761" y="5693186"/>
            <a:ext cx="2361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latin typeface="LilyUPC" panose="020B0604020202020204" pitchFamily="34" charset="-34"/>
                <a:cs typeface="LilyUPC" panose="020B0604020202020204" pitchFamily="34" charset="-34"/>
              </a:rPr>
              <a:t>estratégias de ação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896544" y="4869160"/>
            <a:ext cx="4067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latin typeface="Matura MT Script Capitals" panose="03020802060602070202" pitchFamily="66" charset="0"/>
                <a:cs typeface="LilyUPC" panose="020B0604020202020204" pitchFamily="34" charset="-34"/>
              </a:rPr>
              <a:t>produzir resultados ou mudanças no mundo real</a:t>
            </a:r>
          </a:p>
        </p:txBody>
      </p:sp>
      <p:cxnSp>
        <p:nvCxnSpPr>
          <p:cNvPr id="12" name="Conector de seta reta 11"/>
          <p:cNvCxnSpPr>
            <a:stCxn id="2" idx="3"/>
            <a:endCxn id="7" idx="1"/>
          </p:cNvCxnSpPr>
          <p:nvPr/>
        </p:nvCxnSpPr>
        <p:spPr>
          <a:xfrm>
            <a:off x="1858100" y="4853191"/>
            <a:ext cx="42477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>
            <a:off x="1858100" y="5445224"/>
            <a:ext cx="4409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Chave direita 14"/>
          <p:cNvSpPr/>
          <p:nvPr/>
        </p:nvSpPr>
        <p:spPr>
          <a:xfrm>
            <a:off x="4474378" y="4437112"/>
            <a:ext cx="457662" cy="1944216"/>
          </a:xfrm>
          <a:prstGeom prst="rightBrace">
            <a:avLst>
              <a:gd name="adj1" fmla="val 76188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9" name="Conector de seta reta 12"/>
          <p:cNvCxnSpPr/>
          <p:nvPr/>
        </p:nvCxnSpPr>
        <p:spPr>
          <a:xfrm>
            <a:off x="1835696" y="5877272"/>
            <a:ext cx="44097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15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  <p:bldP spid="6" grpId="0"/>
      <p:bldP spid="7" grpId="0"/>
      <p:bldP spid="8" grpId="0"/>
      <p:bldP spid="9" grpId="0"/>
      <p:bldP spid="10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43261112"/>
              </p:ext>
            </p:extLst>
          </p:nvPr>
        </p:nvGraphicFramePr>
        <p:xfrm>
          <a:off x="755576" y="188640"/>
          <a:ext cx="856996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28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67317A-9138-4D18-8139-49174B36C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7967317A-9138-4D18-8139-49174B36C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94E92E-C75E-4228-AA27-603998C2D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dgm id="{C094E92E-C75E-4228-AA27-603998C2D6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004790-75ED-40E8-AD30-0E0BCEFED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graphicEl>
                                              <a:dgm id="{EA004790-75ED-40E8-AD30-0E0BCEFED8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E94A09-1BCD-416E-A321-B19E5C3555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94E94A09-1BCD-416E-A321-B19E5C3555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AEF64C8-7C9E-4B52-91E5-46C98D1F50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0AEF64C8-7C9E-4B52-91E5-46C98D1F50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4D6786E-87A2-429A-962D-B43D177D83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dgm id="{34D6786E-87A2-429A-962D-B43D177D83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0E4DE2C-482B-4805-B4C2-15F30E35F6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graphicEl>
                                              <a:dgm id="{A0E4DE2C-482B-4805-B4C2-15F30E35F6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C1495B-4FD1-4203-B976-FCE09AC4B4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1FC1495B-4FD1-4203-B976-FCE09AC4B4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53137A7-E986-49F6-96E6-45035063E0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C53137A7-E986-49F6-96E6-45035063E0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C423BC-7CB3-461E-8C8C-0AB188432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dgm id="{78C423BC-7CB3-461E-8C8C-0AB1884324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322DDB7-286B-42FD-A519-34A33C2903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7322DDB7-286B-42FD-A519-34A33C2903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00 Produção e Pesquisa\Website\Imagens e Gifs\Novas charges\PROFESSORD18_07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914400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93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30549936"/>
              </p:ext>
            </p:extLst>
          </p:nvPr>
        </p:nvGraphicFramePr>
        <p:xfrm>
          <a:off x="395536" y="404664"/>
          <a:ext cx="835292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Pergaminho horizontal 1"/>
          <p:cNvSpPr/>
          <p:nvPr/>
        </p:nvSpPr>
        <p:spPr>
          <a:xfrm>
            <a:off x="971600" y="2996952"/>
            <a:ext cx="6192688" cy="237626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dirty="0">
                <a:latin typeface="Harlow Solid Italic" panose="04030604020F02020D02" pitchFamily="82" charset="0"/>
              </a:rPr>
              <a:t>projeto de ação voltado para a construção do futuro</a:t>
            </a:r>
          </a:p>
        </p:txBody>
      </p:sp>
    </p:spTree>
    <p:extLst>
      <p:ext uri="{BB962C8B-B14F-4D97-AF65-F5344CB8AC3E}">
        <p14:creationId xmlns:p14="http://schemas.microsoft.com/office/powerpoint/2010/main" val="25196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794673F-E385-4021-AA2F-61E49392E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D794673F-E385-4021-AA2F-61E49392E8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4930A2A-978E-43C6-89A3-7B585026A7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5">
                                            <p:graphicEl>
                                              <a:dgm id="{94930A2A-978E-43C6-89A3-7B585026A7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4812996-9451-46C1-A623-87B1930D06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2000"/>
                                        <p:tgtEl>
                                          <p:spTgt spid="5">
                                            <p:graphicEl>
                                              <a:dgm id="{24812996-9451-46C1-A623-87B1930D06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DBEE1A-28C6-4F1B-9E09-546CFA37B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0" dur="2000"/>
                                        <p:tgtEl>
                                          <p:spTgt spid="5">
                                            <p:graphicEl>
                                              <a:dgm id="{63DBEE1A-28C6-4F1B-9E09-546CFA37B4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F6A504-23BB-4382-80B1-9728C9013B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2000"/>
                                        <p:tgtEl>
                                          <p:spTgt spid="5">
                                            <p:graphicEl>
                                              <a:dgm id="{39F6A504-23BB-4382-80B1-9728C9013B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286845310"/>
              </p:ext>
            </p:extLst>
          </p:nvPr>
        </p:nvGraphicFramePr>
        <p:xfrm>
          <a:off x="323528" y="260648"/>
          <a:ext cx="842493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o Explicativo: Linha Dobrada 3"/>
          <p:cNvSpPr/>
          <p:nvPr/>
        </p:nvSpPr>
        <p:spPr>
          <a:xfrm>
            <a:off x="3707904" y="2636912"/>
            <a:ext cx="4896544" cy="3816424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355"/>
              <a:gd name="adj6" fmla="val -36238"/>
            </a:avLst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dirty="0" err="1"/>
              <a:t>ProJovem</a:t>
            </a:r>
            <a:r>
              <a:rPr lang="pt-BR" sz="2200" dirty="0"/>
              <a:t> urbano (SNJ)</a:t>
            </a:r>
          </a:p>
          <a:p>
            <a:pPr algn="ctr"/>
            <a:endParaRPr lang="pt-BR" sz="2200" dirty="0"/>
          </a:p>
          <a:p>
            <a:pPr algn="ctr"/>
            <a:r>
              <a:rPr lang="pt-BR" sz="2200" dirty="0" err="1"/>
              <a:t>ProJovem</a:t>
            </a:r>
            <a:r>
              <a:rPr lang="pt-BR" sz="2200" dirty="0"/>
              <a:t> adolescente</a:t>
            </a:r>
          </a:p>
          <a:p>
            <a:pPr algn="ctr"/>
            <a:r>
              <a:rPr lang="pt-BR" sz="2200" dirty="0"/>
              <a:t>(Ministério do Desenvolvimento Social)</a:t>
            </a:r>
          </a:p>
          <a:p>
            <a:pPr algn="ctr"/>
            <a:endParaRPr lang="pt-BR" sz="2200" dirty="0"/>
          </a:p>
          <a:p>
            <a:pPr algn="ctr"/>
            <a:r>
              <a:rPr lang="pt-BR" sz="2200" dirty="0" err="1"/>
              <a:t>ProJovem</a:t>
            </a:r>
            <a:r>
              <a:rPr lang="pt-BR" sz="2200" dirty="0"/>
              <a:t> trabalhador </a:t>
            </a:r>
          </a:p>
          <a:p>
            <a:pPr algn="ctr"/>
            <a:r>
              <a:rPr lang="pt-BR" sz="2200" dirty="0"/>
              <a:t>(Ministério do Trabalho e Emprego)</a:t>
            </a:r>
          </a:p>
          <a:p>
            <a:pPr algn="ctr"/>
            <a:endParaRPr lang="pt-BR" sz="2200" dirty="0"/>
          </a:p>
          <a:p>
            <a:pPr algn="ctr"/>
            <a:r>
              <a:rPr lang="pt-BR" sz="2200" dirty="0" err="1"/>
              <a:t>ProJovem</a:t>
            </a:r>
            <a:r>
              <a:rPr lang="pt-BR" sz="2200" dirty="0"/>
              <a:t> Campo </a:t>
            </a:r>
          </a:p>
          <a:p>
            <a:pPr algn="ctr"/>
            <a:r>
              <a:rPr lang="pt-BR" sz="2200" dirty="0"/>
              <a:t>(Ministério da Educação)</a:t>
            </a:r>
          </a:p>
          <a:p>
            <a:pPr algn="ctr"/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150858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67FCDF-8B5C-4D6A-A3C4-F362CFD73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C167FCDF-8B5C-4D6A-A3C4-F362CFD73D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6B941DE-98F0-43DC-95E2-B181456C0B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A6B941DE-98F0-43DC-95E2-B181456C0B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7C5B784-6123-4151-AEE3-FD2304F7A2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27C5B784-6123-4151-AEE3-FD2304F7A2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C41D4B-DA13-49D8-9C6D-B8B5D2E6F6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65C41D4B-DA13-49D8-9C6D-B8B5D2E6F6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5E7C46-4608-47A3-8373-968276F165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875E7C46-4608-47A3-8373-968276F165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5537" y="1508591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latin typeface="Comic Sans MS" panose="030F0702030302020204" pitchFamily="66" charset="0"/>
              </a:rPr>
              <a:t>O Estatuto da Juventude como um importante instrumento jurídico para as Políticas Públicas de Juventude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755576" y="3501008"/>
            <a:ext cx="763284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200" b="1" dirty="0">
                <a:latin typeface="Comic Sans MS" panose="030F0702030302020204" pitchFamily="66" charset="0"/>
              </a:rPr>
              <a:t>A expressão “políticas públicas” é mencionada por pelo menos 30 vezes no Estatuto, desde a sua definição legal, da Lei 12.852/13, onde é afirmado que a referida Lei </a:t>
            </a:r>
            <a:r>
              <a:rPr lang="pt-BR" sz="2200" b="1" i="1" dirty="0">
                <a:latin typeface="Comic Sans MS" panose="030F0702030302020204" pitchFamily="66" charset="0"/>
              </a:rPr>
              <a:t>Institui o Estatuto da Juventude e dispõe sobre os direitos dos jovens, os princípios e diretrizes das </a:t>
            </a:r>
            <a:r>
              <a:rPr lang="pt-BR" sz="22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políticas públicas de juventude</a:t>
            </a:r>
            <a:r>
              <a:rPr lang="pt-BR" sz="2200" b="1" i="1" dirty="0">
                <a:latin typeface="Comic Sans MS" panose="030F0702030302020204" pitchFamily="66" charset="0"/>
              </a:rPr>
              <a:t> e o Sistema Nacional de Juventude (</a:t>
            </a:r>
            <a:r>
              <a:rPr lang="pt-BR" sz="2200" b="1" i="1" dirty="0" err="1">
                <a:latin typeface="Comic Sans MS" panose="030F0702030302020204" pitchFamily="66" charset="0"/>
              </a:rPr>
              <a:t>Sinajuve</a:t>
            </a:r>
            <a:r>
              <a:rPr lang="pt-BR" sz="2200" b="1" i="1" dirty="0">
                <a:latin typeface="Comic Sans MS" panose="030F0702030302020204" pitchFamily="66" charset="0"/>
              </a:rPr>
              <a:t>). </a:t>
            </a:r>
            <a:endParaRPr lang="pt-BR" sz="2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7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/>
          </p:nvPr>
        </p:nvGraphicFramePr>
        <p:xfrm>
          <a:off x="611560" y="764704"/>
          <a:ext cx="813690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883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4577E7C-367F-4321-92D4-6919DFD479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24577E7C-367F-4321-92D4-6919DFD479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1CC430C-7F33-4F82-B9CF-51290C378C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81CC430C-7F33-4F82-B9CF-51290C378C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A777D6-26DC-477F-8B92-85BE0B0C87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D7A777D6-26DC-477F-8B92-85BE0B0C87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6E9A1F6-CF0C-4715-8C14-0D9A3649FC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46E9A1F6-CF0C-4715-8C14-0D9A3649FC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806CC11-048B-420A-A432-2349D3CCC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B806CC11-048B-420A-A432-2349D3CCC8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88501AF-C809-48BF-B7E7-2DCC71697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688501AF-C809-48BF-B7E7-2DCC71697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55B2D28-D0EA-4E1B-BA82-B575C5B50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255B2D28-D0EA-4E1B-BA82-B575C5B50E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D212E17-4AFE-4AF8-ADA4-9EB8E343F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AD212E17-4AFE-4AF8-ADA4-9EB8E343FA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1E83FF8-8A26-487E-B526-91A698B7C9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A1E83FF8-8A26-487E-B526-91A698B7C9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E98B24E-08EC-42AD-8176-F92FB90A4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dgm id="{BE98B24E-08EC-42AD-8176-F92FB90A44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10167BF-DCA8-4E65-A022-328B87AE8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110167BF-DCA8-4E65-A022-328B87AE89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7325BD6-2136-42EB-8694-11016AEC5A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>
                                            <p:graphicEl>
                                              <a:dgm id="{17325BD6-2136-42EB-8694-11016AEC5A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5F12432-3D69-4E9B-B447-54703C178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">
                                            <p:graphicEl>
                                              <a:dgm id="{65F12432-3D69-4E9B-B447-54703C1787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435BA7A-6BBD-4768-BD0C-B035235970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">
                                            <p:graphicEl>
                                              <a:dgm id="{2435BA7A-6BBD-4768-BD0C-B035235970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707790132"/>
              </p:ext>
            </p:extLst>
          </p:nvPr>
        </p:nvGraphicFramePr>
        <p:xfrm>
          <a:off x="395536" y="404664"/>
          <a:ext cx="849694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14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3D707B-E4ED-4BB0-89C2-715C7623C2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943D707B-E4ED-4BB0-89C2-715C7623C2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69ACA1-F3D0-4A53-ABE1-562342C88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2">
                                            <p:graphicEl>
                                              <a:dgm id="{F369ACA1-F3D0-4A53-ABE1-562342C884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B4565E-DF90-41DD-8E81-E5E713B844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dgm id="{F3B4565E-DF90-41DD-8E81-E5E713B844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1BC0B2-4186-450E-A117-F9A5DCA8C6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dgm id="{531BC0B2-4186-450E-A117-F9A5DCA8C6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688D22-F4FA-47B7-BDCF-C3F5AAD5FE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2">
                                            <p:graphicEl>
                                              <a:dgm id="{47688D22-F4FA-47B7-BDCF-C3F5AAD5FE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2CCDBD-4ED9-49AA-8A7F-B3E2B8FA27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">
                                            <p:graphicEl>
                                              <a:dgm id="{FC2CCDBD-4ED9-49AA-8A7F-B3E2B8FA27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266495-6640-42A9-94E6-F60DD8C62C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2">
                                            <p:graphicEl>
                                              <a:dgm id="{32266495-6640-42A9-94E6-F60DD8C62C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8C5A71-4E46-4143-8630-030FB40611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2">
                                            <p:graphicEl>
                                              <a:dgm id="{798C5A71-4E46-4143-8630-030FB40611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554FCF-EABA-47D0-B685-3469393083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1000"/>
                                        <p:tgtEl>
                                          <p:spTgt spid="2">
                                            <p:graphicEl>
                                              <a:dgm id="{39554FCF-EABA-47D0-B685-3469393083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D08B0C-534A-451C-9616-2D6AC523B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1000"/>
                                        <p:tgtEl>
                                          <p:spTgt spid="2">
                                            <p:graphicEl>
                                              <a:dgm id="{12D08B0C-534A-451C-9616-2D6AC523B1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C625A8C-BE9D-4177-BABE-5046F2BF5B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1000"/>
                                        <p:tgtEl>
                                          <p:spTgt spid="2">
                                            <p:graphicEl>
                                              <a:dgm id="{6C625A8C-BE9D-4177-BABE-5046F2BF5B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A6E764C-4254-453A-AE63-690465817C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1000"/>
                                        <p:tgtEl>
                                          <p:spTgt spid="2">
                                            <p:graphicEl>
                                              <a:dgm id="{4A6E764C-4254-453A-AE63-690465817C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B1550F-E8F9-4B74-BAD2-0781B39644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1000"/>
                                        <p:tgtEl>
                                          <p:spTgt spid="2">
                                            <p:graphicEl>
                                              <a:dgm id="{70B1550F-E8F9-4B74-BAD2-0781B39644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677F3A-8057-4B32-99AD-EE600EE96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1000"/>
                                        <p:tgtEl>
                                          <p:spTgt spid="2">
                                            <p:graphicEl>
                                              <a:dgm id="{C1677F3A-8057-4B32-99AD-EE600EE969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767</Words>
  <Application>Microsoft Office PowerPoint</Application>
  <PresentationFormat>Apresentação na tela (4:3)</PresentationFormat>
  <Paragraphs>139</Paragraphs>
  <Slides>15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4" baseType="lpstr">
      <vt:lpstr>Algerian</vt:lpstr>
      <vt:lpstr>Arial</vt:lpstr>
      <vt:lpstr>Calibri</vt:lpstr>
      <vt:lpstr>Challenge Extra Bold</vt:lpstr>
      <vt:lpstr>Comic Sans MS</vt:lpstr>
      <vt:lpstr>Harlow Solid Italic</vt:lpstr>
      <vt:lpstr>LilyUPC</vt:lpstr>
      <vt:lpstr>Matura MT Script Capitals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AUTOR</dc:creator>
  <cp:lastModifiedBy>Alexsandro Melo Medeiros</cp:lastModifiedBy>
  <cp:revision>63</cp:revision>
  <dcterms:created xsi:type="dcterms:W3CDTF">2015-09-25T13:57:42Z</dcterms:created>
  <dcterms:modified xsi:type="dcterms:W3CDTF">2016-12-11T21:23:12Z</dcterms:modified>
</cp:coreProperties>
</file>