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2.xml" ContentType="application/vnd.openxmlformats-officedocument.presentationml.comment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omments/comment3.xml" ContentType="application/vnd.openxmlformats-officedocument.presentationml.comments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omments/comment4.xml" ContentType="application/vnd.openxmlformats-officedocument.presentationml.comment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60" r:id="rId4"/>
    <p:sldId id="264" r:id="rId5"/>
    <p:sldId id="266" r:id="rId6"/>
    <p:sldId id="274" r:id="rId7"/>
    <p:sldId id="277" r:id="rId8"/>
    <p:sldId id="297" r:id="rId9"/>
    <p:sldId id="296" r:id="rId10"/>
    <p:sldId id="279" r:id="rId11"/>
    <p:sldId id="278" r:id="rId12"/>
    <p:sldId id="262" r:id="rId13"/>
    <p:sldId id="259" r:id="rId14"/>
    <p:sldId id="289" r:id="rId15"/>
    <p:sldId id="265" r:id="rId16"/>
    <p:sldId id="288" r:id="rId17"/>
    <p:sldId id="285" r:id="rId18"/>
    <p:sldId id="287" r:id="rId19"/>
    <p:sldId id="268" r:id="rId20"/>
    <p:sldId id="273" r:id="rId21"/>
    <p:sldId id="269" r:id="rId22"/>
    <p:sldId id="272" r:id="rId23"/>
    <p:sldId id="283" r:id="rId24"/>
    <p:sldId id="275" r:id="rId25"/>
    <p:sldId id="281" r:id="rId26"/>
    <p:sldId id="282" r:id="rId27"/>
    <p:sldId id="290" r:id="rId28"/>
    <p:sldId id="293" r:id="rId29"/>
    <p:sldId id="298" r:id="rId30"/>
    <p:sldId id="286" r:id="rId31"/>
    <p:sldId id="294" r:id="rId3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OR" initials="A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5T14:40:56.602" idx="2">
    <p:pos x="2079" y="1441"/>
    <p:text>Esta apresentação contém OBSERVAÇÕES como esta nos slides. Além disso, contém também ANIMAÇÕES  e, por isso, É MELHOR VISUALIZADA NO MODO DE APRESENTAÇÃO DE SLIDES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5T14:41:43.890" idx="3">
    <p:pos x="3336" y="2096"/>
    <p:text>Legislações específicas para as políticas de saúde no Brasil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5T14:42:18.310" idx="4">
    <p:pos x="3117" y="263"/>
    <p:text>Legislação com ênfase no modelo de Gestão participativa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9-05T14:44:36.092" idx="5">
    <p:pos x="2838" y="586"/>
    <p:text>Instrumentos de gestão e planejamento das políticas de saúde</p:text>
  </p:cm>
</p:cmLst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slide" Target="../slides/slide26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slide" Target="../slides/slide28.xml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slide" Target="../slides/slide3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A1E6E0-73E5-4D0B-AFB7-5D6B4C54FEBB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60EC4BA5-38CC-4B60-96D5-0383AC71C2AD}">
      <dgm:prSet phldrT="[Texto]"/>
      <dgm:spPr/>
      <dgm:t>
        <a:bodyPr/>
        <a:lstStyle/>
        <a:p>
          <a:r>
            <a:rPr lang="pt-BR" dirty="0" smtClean="0"/>
            <a:t>Políticas de Saúde: </a:t>
          </a:r>
        </a:p>
        <a:p>
          <a:r>
            <a:rPr lang="pt-BR" dirty="0" smtClean="0"/>
            <a:t>legislação específica</a:t>
          </a:r>
          <a:endParaRPr lang="pt-BR" dirty="0"/>
        </a:p>
      </dgm:t>
    </dgm:pt>
    <dgm:pt modelId="{1E5A3E88-CD06-4ED4-9407-0D0305D14494}" type="parTrans" cxnId="{4FD8C5D7-F594-4023-A0D8-35CDFD29978D}">
      <dgm:prSet/>
      <dgm:spPr/>
      <dgm:t>
        <a:bodyPr/>
        <a:lstStyle/>
        <a:p>
          <a:endParaRPr lang="pt-BR"/>
        </a:p>
      </dgm:t>
    </dgm:pt>
    <dgm:pt modelId="{DE40F956-BA29-4430-BB48-02B4141B3C84}" type="sibTrans" cxnId="{4FD8C5D7-F594-4023-A0D8-35CDFD29978D}">
      <dgm:prSet/>
      <dgm:spPr/>
      <dgm:t>
        <a:bodyPr/>
        <a:lstStyle/>
        <a:p>
          <a:endParaRPr lang="pt-BR"/>
        </a:p>
      </dgm:t>
    </dgm:pt>
    <dgm:pt modelId="{6BF3B340-0AE5-4EA4-BF76-6513B81A7FA3}">
      <dgm:prSet phldrT="[Texto]"/>
      <dgm:spPr/>
      <dgm:t>
        <a:bodyPr/>
        <a:lstStyle/>
        <a:p>
          <a:r>
            <a:rPr lang="pt-BR" dirty="0" smtClean="0"/>
            <a:t>LEI 8.080/90</a:t>
          </a:r>
          <a:endParaRPr lang="pt-BR" dirty="0"/>
        </a:p>
      </dgm:t>
    </dgm:pt>
    <dgm:pt modelId="{0C5F5195-F4A0-478B-AF8D-3C302A00C395}" type="parTrans" cxnId="{7C8ABD75-49F4-41E8-A910-15223F5514AF}">
      <dgm:prSet/>
      <dgm:spPr/>
      <dgm:t>
        <a:bodyPr/>
        <a:lstStyle/>
        <a:p>
          <a:endParaRPr lang="pt-BR" dirty="0"/>
        </a:p>
      </dgm:t>
    </dgm:pt>
    <dgm:pt modelId="{CB32305B-731B-4913-AA45-1F2C8ECD21AE}" type="sibTrans" cxnId="{7C8ABD75-49F4-41E8-A910-15223F5514AF}">
      <dgm:prSet/>
      <dgm:spPr/>
      <dgm:t>
        <a:bodyPr/>
        <a:lstStyle/>
        <a:p>
          <a:endParaRPr lang="pt-BR"/>
        </a:p>
      </dgm:t>
    </dgm:pt>
    <dgm:pt modelId="{8A11A8FB-4C50-4061-9EBA-A2FF38B6FA12}">
      <dgm:prSet phldrT="[Texto]"/>
      <dgm:spPr/>
      <dgm:t>
        <a:bodyPr/>
        <a:lstStyle/>
        <a:p>
          <a:r>
            <a:rPr lang="pt-BR" dirty="0" smtClean="0"/>
            <a:t>LEI 8.142/90</a:t>
          </a:r>
          <a:endParaRPr lang="pt-BR" dirty="0"/>
        </a:p>
      </dgm:t>
    </dgm:pt>
    <dgm:pt modelId="{38BBAC03-BE75-4232-99DF-6FF82F585D49}" type="parTrans" cxnId="{EAD12FBD-14C2-4ECC-886A-77BA59E1EA63}">
      <dgm:prSet/>
      <dgm:spPr/>
      <dgm:t>
        <a:bodyPr/>
        <a:lstStyle/>
        <a:p>
          <a:endParaRPr lang="pt-BR" dirty="0"/>
        </a:p>
      </dgm:t>
    </dgm:pt>
    <dgm:pt modelId="{E0D37C49-ED52-48DA-B58C-304A6294F449}" type="sibTrans" cxnId="{EAD12FBD-14C2-4ECC-886A-77BA59E1EA63}">
      <dgm:prSet/>
      <dgm:spPr/>
      <dgm:t>
        <a:bodyPr/>
        <a:lstStyle/>
        <a:p>
          <a:endParaRPr lang="pt-BR"/>
        </a:p>
      </dgm:t>
    </dgm:pt>
    <dgm:pt modelId="{AEDFFE89-456C-4655-B06C-07C36971374A}">
      <dgm:prSet phldrT="[Texto]"/>
      <dgm:spPr/>
      <dgm:t>
        <a:bodyPr/>
        <a:lstStyle/>
        <a:p>
          <a:r>
            <a:rPr lang="pt-BR" dirty="0" smtClean="0">
              <a:hlinkClick xmlns:r="http://schemas.openxmlformats.org/officeDocument/2006/relationships" r:id="rId1" action="ppaction://hlinksldjump"/>
            </a:rPr>
            <a:t>Lei Complementar 141/12</a:t>
          </a:r>
          <a:endParaRPr lang="pt-BR" dirty="0"/>
        </a:p>
      </dgm:t>
    </dgm:pt>
    <dgm:pt modelId="{B6B95A1B-9D7D-4961-90E1-E9B589476FE7}" type="parTrans" cxnId="{6C2D6EFA-540B-4B4B-BED2-C4E03959DF49}">
      <dgm:prSet/>
      <dgm:spPr/>
      <dgm:t>
        <a:bodyPr/>
        <a:lstStyle/>
        <a:p>
          <a:endParaRPr lang="pt-BR" dirty="0"/>
        </a:p>
      </dgm:t>
    </dgm:pt>
    <dgm:pt modelId="{5DBF5749-6965-487B-A48B-12F2301EC3C2}" type="sibTrans" cxnId="{6C2D6EFA-540B-4B4B-BED2-C4E03959DF49}">
      <dgm:prSet/>
      <dgm:spPr/>
      <dgm:t>
        <a:bodyPr/>
        <a:lstStyle/>
        <a:p>
          <a:endParaRPr lang="pt-BR"/>
        </a:p>
      </dgm:t>
    </dgm:pt>
    <dgm:pt modelId="{BAC7BE14-1AF2-4715-A024-99534AA221AB}">
      <dgm:prSet/>
      <dgm:spPr/>
      <dgm:t>
        <a:bodyPr/>
        <a:lstStyle/>
        <a:p>
          <a:r>
            <a:rPr lang="pt-BR" dirty="0" smtClean="0">
              <a:hlinkClick xmlns:r="http://schemas.openxmlformats.org/officeDocument/2006/relationships" r:id="rId2" action="ppaction://hlinksldjump"/>
            </a:rPr>
            <a:t>EC 29/2000</a:t>
          </a:r>
          <a:endParaRPr lang="pt-BR" dirty="0"/>
        </a:p>
      </dgm:t>
    </dgm:pt>
    <dgm:pt modelId="{A73B2609-EDE0-4A7E-B1A4-95E1F98F0917}" type="parTrans" cxnId="{89DFB734-4859-4924-9016-73A7401204EB}">
      <dgm:prSet/>
      <dgm:spPr/>
      <dgm:t>
        <a:bodyPr/>
        <a:lstStyle/>
        <a:p>
          <a:endParaRPr lang="pt-BR" dirty="0"/>
        </a:p>
      </dgm:t>
    </dgm:pt>
    <dgm:pt modelId="{05C05209-1F47-4AFE-9CBA-F7E11BE6E9CE}" type="sibTrans" cxnId="{89DFB734-4859-4924-9016-73A7401204EB}">
      <dgm:prSet/>
      <dgm:spPr/>
      <dgm:t>
        <a:bodyPr/>
        <a:lstStyle/>
        <a:p>
          <a:endParaRPr lang="pt-BR"/>
        </a:p>
      </dgm:t>
    </dgm:pt>
    <dgm:pt modelId="{0DFC0B94-0091-4835-BBE3-7E7A653E2424}">
      <dgm:prSet custT="1"/>
      <dgm:spPr/>
      <dgm:t>
        <a:bodyPr/>
        <a:lstStyle/>
        <a:p>
          <a:r>
            <a:rPr lang="pt-BR" sz="2400" dirty="0" smtClean="0">
              <a:hlinkClick xmlns:r="http://schemas.openxmlformats.org/officeDocument/2006/relationships" r:id="rId2" action="ppaction://hlinksldjump"/>
            </a:rPr>
            <a:t>Resolução 453/12</a:t>
          </a:r>
          <a:endParaRPr lang="pt-BR" sz="2400" dirty="0" smtClean="0"/>
        </a:p>
      </dgm:t>
    </dgm:pt>
    <dgm:pt modelId="{1267567B-4C9F-4794-ABC0-92AC8F8D56B1}" type="parTrans" cxnId="{2B8B3E2B-5CAF-40B9-B878-CDE3BEAFCADD}">
      <dgm:prSet/>
      <dgm:spPr/>
      <dgm:t>
        <a:bodyPr/>
        <a:lstStyle/>
        <a:p>
          <a:endParaRPr lang="pt-BR" dirty="0"/>
        </a:p>
      </dgm:t>
    </dgm:pt>
    <dgm:pt modelId="{DA623183-FA89-4903-A441-C7CBC0E5A75D}" type="sibTrans" cxnId="{2B8B3E2B-5CAF-40B9-B878-CDE3BEAFCADD}">
      <dgm:prSet/>
      <dgm:spPr/>
      <dgm:t>
        <a:bodyPr/>
        <a:lstStyle/>
        <a:p>
          <a:endParaRPr lang="pt-BR"/>
        </a:p>
      </dgm:t>
    </dgm:pt>
    <dgm:pt modelId="{962A1644-E426-4B78-B44F-7C5D7140E51A}">
      <dgm:prSet/>
      <dgm:spPr/>
      <dgm:t>
        <a:bodyPr/>
        <a:lstStyle/>
        <a:p>
          <a:r>
            <a:rPr lang="pt-BR" dirty="0" smtClean="0">
              <a:hlinkClick xmlns:r="http://schemas.openxmlformats.org/officeDocument/2006/relationships" r:id="rId2" action="ppaction://hlinksldjump"/>
            </a:rPr>
            <a:t>Decreto 7.508/11</a:t>
          </a:r>
          <a:endParaRPr lang="pt-BR" dirty="0"/>
        </a:p>
      </dgm:t>
    </dgm:pt>
    <dgm:pt modelId="{F0574B3D-32C5-45FD-9730-7F14748A9D52}" type="parTrans" cxnId="{A59A8717-8B8C-4992-B0E3-05C1A45ABF79}">
      <dgm:prSet/>
      <dgm:spPr/>
      <dgm:t>
        <a:bodyPr/>
        <a:lstStyle/>
        <a:p>
          <a:endParaRPr lang="pt-BR" dirty="0"/>
        </a:p>
      </dgm:t>
    </dgm:pt>
    <dgm:pt modelId="{D6DD4F8A-525F-40A4-BE4D-2E8C9DB7EAE2}" type="sibTrans" cxnId="{A59A8717-8B8C-4992-B0E3-05C1A45ABF79}">
      <dgm:prSet/>
      <dgm:spPr/>
      <dgm:t>
        <a:bodyPr/>
        <a:lstStyle/>
        <a:p>
          <a:endParaRPr lang="pt-BR"/>
        </a:p>
      </dgm:t>
    </dgm:pt>
    <dgm:pt modelId="{9987916E-6541-4910-9CAC-4641196E747B}" type="pres">
      <dgm:prSet presAssocID="{25A1E6E0-73E5-4D0B-AFB7-5D6B4C54FEB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DB62CCD4-5921-49C2-9F19-181194A88E99}" type="pres">
      <dgm:prSet presAssocID="{60EC4BA5-38CC-4B60-96D5-0383AC71C2AD}" presName="root1" presStyleCnt="0"/>
      <dgm:spPr/>
      <dgm:t>
        <a:bodyPr/>
        <a:lstStyle/>
        <a:p>
          <a:endParaRPr lang="pt-BR"/>
        </a:p>
      </dgm:t>
    </dgm:pt>
    <dgm:pt modelId="{96E77823-2BB8-4665-BF23-9A6A13466BCC}" type="pres">
      <dgm:prSet presAssocID="{60EC4BA5-38CC-4B60-96D5-0383AC71C2A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63CD49BC-0DD3-44E6-BADA-C6739CF447BA}" type="pres">
      <dgm:prSet presAssocID="{60EC4BA5-38CC-4B60-96D5-0383AC71C2AD}" presName="level2hierChild" presStyleCnt="0"/>
      <dgm:spPr/>
      <dgm:t>
        <a:bodyPr/>
        <a:lstStyle/>
        <a:p>
          <a:endParaRPr lang="pt-BR"/>
        </a:p>
      </dgm:t>
    </dgm:pt>
    <dgm:pt modelId="{314346D5-3E60-4B08-A98F-C3393581C709}" type="pres">
      <dgm:prSet presAssocID="{0C5F5195-F4A0-478B-AF8D-3C302A00C395}" presName="conn2-1" presStyleLbl="parChTrans1D2" presStyleIdx="0" presStyleCnt="5"/>
      <dgm:spPr/>
      <dgm:t>
        <a:bodyPr/>
        <a:lstStyle/>
        <a:p>
          <a:endParaRPr lang="pt-BR"/>
        </a:p>
      </dgm:t>
    </dgm:pt>
    <dgm:pt modelId="{891F0695-F4E0-4E19-A5F2-A1863292BEE5}" type="pres">
      <dgm:prSet presAssocID="{0C5F5195-F4A0-478B-AF8D-3C302A00C395}" presName="connTx" presStyleLbl="parChTrans1D2" presStyleIdx="0" presStyleCnt="5"/>
      <dgm:spPr/>
      <dgm:t>
        <a:bodyPr/>
        <a:lstStyle/>
        <a:p>
          <a:endParaRPr lang="pt-BR"/>
        </a:p>
      </dgm:t>
    </dgm:pt>
    <dgm:pt modelId="{C3180702-10BC-4813-8415-7E755FC3157E}" type="pres">
      <dgm:prSet presAssocID="{6BF3B340-0AE5-4EA4-BF76-6513B81A7FA3}" presName="root2" presStyleCnt="0"/>
      <dgm:spPr/>
      <dgm:t>
        <a:bodyPr/>
        <a:lstStyle/>
        <a:p>
          <a:endParaRPr lang="pt-BR"/>
        </a:p>
      </dgm:t>
    </dgm:pt>
    <dgm:pt modelId="{2586C401-875E-4F7D-B99C-553CAED7EA0A}" type="pres">
      <dgm:prSet presAssocID="{6BF3B340-0AE5-4EA4-BF76-6513B81A7FA3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696996CA-62EE-4095-A3EE-F9DF8D0C4FE9}" type="pres">
      <dgm:prSet presAssocID="{6BF3B340-0AE5-4EA4-BF76-6513B81A7FA3}" presName="level3hierChild" presStyleCnt="0"/>
      <dgm:spPr/>
      <dgm:t>
        <a:bodyPr/>
        <a:lstStyle/>
        <a:p>
          <a:endParaRPr lang="pt-BR"/>
        </a:p>
      </dgm:t>
    </dgm:pt>
    <dgm:pt modelId="{A81F2213-6B31-41A3-8286-2E2D23053D7F}" type="pres">
      <dgm:prSet presAssocID="{F0574B3D-32C5-45FD-9730-7F14748A9D52}" presName="conn2-1" presStyleLbl="parChTrans1D3" presStyleIdx="0" presStyleCnt="1"/>
      <dgm:spPr/>
      <dgm:t>
        <a:bodyPr/>
        <a:lstStyle/>
        <a:p>
          <a:endParaRPr lang="pt-BR"/>
        </a:p>
      </dgm:t>
    </dgm:pt>
    <dgm:pt modelId="{DA793104-856E-44EA-900E-91B49FB9FD72}" type="pres">
      <dgm:prSet presAssocID="{F0574B3D-32C5-45FD-9730-7F14748A9D52}" presName="connTx" presStyleLbl="parChTrans1D3" presStyleIdx="0" presStyleCnt="1"/>
      <dgm:spPr/>
      <dgm:t>
        <a:bodyPr/>
        <a:lstStyle/>
        <a:p>
          <a:endParaRPr lang="pt-BR"/>
        </a:p>
      </dgm:t>
    </dgm:pt>
    <dgm:pt modelId="{DCCB62A3-E87D-49EA-878D-0EFAAF429659}" type="pres">
      <dgm:prSet presAssocID="{962A1644-E426-4B78-B44F-7C5D7140E51A}" presName="root2" presStyleCnt="0"/>
      <dgm:spPr/>
      <dgm:t>
        <a:bodyPr/>
        <a:lstStyle/>
        <a:p>
          <a:endParaRPr lang="pt-BR"/>
        </a:p>
      </dgm:t>
    </dgm:pt>
    <dgm:pt modelId="{3F8283C5-74A1-45C8-BE5E-5D3C9295BD67}" type="pres">
      <dgm:prSet presAssocID="{962A1644-E426-4B78-B44F-7C5D7140E51A}" presName="LevelTwoTextNode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0C3B6E94-CEB3-4EF8-B1A2-4272B8F71BDB}" type="pres">
      <dgm:prSet presAssocID="{962A1644-E426-4B78-B44F-7C5D7140E51A}" presName="level3hierChild" presStyleCnt="0"/>
      <dgm:spPr/>
      <dgm:t>
        <a:bodyPr/>
        <a:lstStyle/>
        <a:p>
          <a:endParaRPr lang="pt-BR"/>
        </a:p>
      </dgm:t>
    </dgm:pt>
    <dgm:pt modelId="{D9AA76AD-CA0C-4530-A117-5848D45B6614}" type="pres">
      <dgm:prSet presAssocID="{38BBAC03-BE75-4232-99DF-6FF82F585D49}" presName="conn2-1" presStyleLbl="parChTrans1D2" presStyleIdx="1" presStyleCnt="5"/>
      <dgm:spPr/>
      <dgm:t>
        <a:bodyPr/>
        <a:lstStyle/>
        <a:p>
          <a:endParaRPr lang="pt-BR"/>
        </a:p>
      </dgm:t>
    </dgm:pt>
    <dgm:pt modelId="{04273D6A-3454-4619-9389-E795467EF6F4}" type="pres">
      <dgm:prSet presAssocID="{38BBAC03-BE75-4232-99DF-6FF82F585D49}" presName="connTx" presStyleLbl="parChTrans1D2" presStyleIdx="1" presStyleCnt="5"/>
      <dgm:spPr/>
      <dgm:t>
        <a:bodyPr/>
        <a:lstStyle/>
        <a:p>
          <a:endParaRPr lang="pt-BR"/>
        </a:p>
      </dgm:t>
    </dgm:pt>
    <dgm:pt modelId="{2B2A7E1B-2161-4E79-BF4A-9B65308BA14D}" type="pres">
      <dgm:prSet presAssocID="{8A11A8FB-4C50-4061-9EBA-A2FF38B6FA12}" presName="root2" presStyleCnt="0"/>
      <dgm:spPr/>
      <dgm:t>
        <a:bodyPr/>
        <a:lstStyle/>
        <a:p>
          <a:endParaRPr lang="pt-BR"/>
        </a:p>
      </dgm:t>
    </dgm:pt>
    <dgm:pt modelId="{790287A3-2100-4FF8-92D5-D7846C4536EF}" type="pres">
      <dgm:prSet presAssocID="{8A11A8FB-4C50-4061-9EBA-A2FF38B6FA12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B1CA373B-8004-4B6A-82A1-A358EED0D1AD}" type="pres">
      <dgm:prSet presAssocID="{8A11A8FB-4C50-4061-9EBA-A2FF38B6FA12}" presName="level3hierChild" presStyleCnt="0"/>
      <dgm:spPr/>
      <dgm:t>
        <a:bodyPr/>
        <a:lstStyle/>
        <a:p>
          <a:endParaRPr lang="pt-BR"/>
        </a:p>
      </dgm:t>
    </dgm:pt>
    <dgm:pt modelId="{F5F0F34B-AC14-452C-A74A-1DF0EF4A921D}" type="pres">
      <dgm:prSet presAssocID="{B6B95A1B-9D7D-4961-90E1-E9B589476FE7}" presName="conn2-1" presStyleLbl="parChTrans1D2" presStyleIdx="2" presStyleCnt="5"/>
      <dgm:spPr/>
      <dgm:t>
        <a:bodyPr/>
        <a:lstStyle/>
        <a:p>
          <a:endParaRPr lang="pt-BR"/>
        </a:p>
      </dgm:t>
    </dgm:pt>
    <dgm:pt modelId="{FAC50F13-F6BD-4655-AFB5-B5B22665AD64}" type="pres">
      <dgm:prSet presAssocID="{B6B95A1B-9D7D-4961-90E1-E9B589476FE7}" presName="connTx" presStyleLbl="parChTrans1D2" presStyleIdx="2" presStyleCnt="5"/>
      <dgm:spPr/>
      <dgm:t>
        <a:bodyPr/>
        <a:lstStyle/>
        <a:p>
          <a:endParaRPr lang="pt-BR"/>
        </a:p>
      </dgm:t>
    </dgm:pt>
    <dgm:pt modelId="{FD1B301D-5634-4284-84E5-AEE91911D16C}" type="pres">
      <dgm:prSet presAssocID="{AEDFFE89-456C-4655-B06C-07C36971374A}" presName="root2" presStyleCnt="0"/>
      <dgm:spPr/>
      <dgm:t>
        <a:bodyPr/>
        <a:lstStyle/>
        <a:p>
          <a:endParaRPr lang="pt-BR"/>
        </a:p>
      </dgm:t>
    </dgm:pt>
    <dgm:pt modelId="{69386387-E13D-4D8F-AEFB-2CF168850391}" type="pres">
      <dgm:prSet presAssocID="{AEDFFE89-456C-4655-B06C-07C36971374A}" presName="LevelTwoTextNode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F5C650A5-E35A-4A62-A9B3-8C755F13CA0B}" type="pres">
      <dgm:prSet presAssocID="{AEDFFE89-456C-4655-B06C-07C36971374A}" presName="level3hierChild" presStyleCnt="0"/>
      <dgm:spPr/>
      <dgm:t>
        <a:bodyPr/>
        <a:lstStyle/>
        <a:p>
          <a:endParaRPr lang="pt-BR"/>
        </a:p>
      </dgm:t>
    </dgm:pt>
    <dgm:pt modelId="{C15097CF-E48C-4B7A-9931-9F913F821F36}" type="pres">
      <dgm:prSet presAssocID="{A73B2609-EDE0-4A7E-B1A4-95E1F98F0917}" presName="conn2-1" presStyleLbl="parChTrans1D2" presStyleIdx="3" presStyleCnt="5"/>
      <dgm:spPr/>
      <dgm:t>
        <a:bodyPr/>
        <a:lstStyle/>
        <a:p>
          <a:endParaRPr lang="pt-BR"/>
        </a:p>
      </dgm:t>
    </dgm:pt>
    <dgm:pt modelId="{B723D58C-BC35-4D70-8E9F-ED7E40EE03FF}" type="pres">
      <dgm:prSet presAssocID="{A73B2609-EDE0-4A7E-B1A4-95E1F98F0917}" presName="connTx" presStyleLbl="parChTrans1D2" presStyleIdx="3" presStyleCnt="5"/>
      <dgm:spPr/>
      <dgm:t>
        <a:bodyPr/>
        <a:lstStyle/>
        <a:p>
          <a:endParaRPr lang="pt-BR"/>
        </a:p>
      </dgm:t>
    </dgm:pt>
    <dgm:pt modelId="{E550DCD4-3E5B-4BF1-8E64-EB50B0EE1D6D}" type="pres">
      <dgm:prSet presAssocID="{BAC7BE14-1AF2-4715-A024-99534AA221AB}" presName="root2" presStyleCnt="0"/>
      <dgm:spPr/>
      <dgm:t>
        <a:bodyPr/>
        <a:lstStyle/>
        <a:p>
          <a:endParaRPr lang="pt-BR"/>
        </a:p>
      </dgm:t>
    </dgm:pt>
    <dgm:pt modelId="{20A5A50A-731F-4B30-9FF6-D44D0DFC6EFC}" type="pres">
      <dgm:prSet presAssocID="{BAC7BE14-1AF2-4715-A024-99534AA221AB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521C6FD7-A145-4B6D-A019-3EB78A208C4F}" type="pres">
      <dgm:prSet presAssocID="{BAC7BE14-1AF2-4715-A024-99534AA221AB}" presName="level3hierChild" presStyleCnt="0"/>
      <dgm:spPr/>
      <dgm:t>
        <a:bodyPr/>
        <a:lstStyle/>
        <a:p>
          <a:endParaRPr lang="pt-BR"/>
        </a:p>
      </dgm:t>
    </dgm:pt>
    <dgm:pt modelId="{14ABCCA1-FD68-4BB0-A674-E4D404E0CDC2}" type="pres">
      <dgm:prSet presAssocID="{1267567B-4C9F-4794-ABC0-92AC8F8D56B1}" presName="conn2-1" presStyleLbl="parChTrans1D2" presStyleIdx="4" presStyleCnt="5"/>
      <dgm:spPr/>
      <dgm:t>
        <a:bodyPr/>
        <a:lstStyle/>
        <a:p>
          <a:endParaRPr lang="pt-BR"/>
        </a:p>
      </dgm:t>
    </dgm:pt>
    <dgm:pt modelId="{0BAEFD35-BFEE-475C-8701-821BD4DF0911}" type="pres">
      <dgm:prSet presAssocID="{1267567B-4C9F-4794-ABC0-92AC8F8D56B1}" presName="connTx" presStyleLbl="parChTrans1D2" presStyleIdx="4" presStyleCnt="5"/>
      <dgm:spPr/>
      <dgm:t>
        <a:bodyPr/>
        <a:lstStyle/>
        <a:p>
          <a:endParaRPr lang="pt-BR"/>
        </a:p>
      </dgm:t>
    </dgm:pt>
    <dgm:pt modelId="{7E59EC70-9652-4725-9937-EA8823A21659}" type="pres">
      <dgm:prSet presAssocID="{0DFC0B94-0091-4835-BBE3-7E7A653E2424}" presName="root2" presStyleCnt="0"/>
      <dgm:spPr/>
      <dgm:t>
        <a:bodyPr/>
        <a:lstStyle/>
        <a:p>
          <a:endParaRPr lang="pt-BR"/>
        </a:p>
      </dgm:t>
    </dgm:pt>
    <dgm:pt modelId="{52AD2524-1E87-48F0-BE00-A6CDE4BE494A}" type="pres">
      <dgm:prSet presAssocID="{0DFC0B94-0091-4835-BBE3-7E7A653E2424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37DA9A90-29E1-4DF8-A0E5-0B25DCF8F0DF}" type="pres">
      <dgm:prSet presAssocID="{0DFC0B94-0091-4835-BBE3-7E7A653E2424}" presName="level3hierChild" presStyleCnt="0"/>
      <dgm:spPr/>
      <dgm:t>
        <a:bodyPr/>
        <a:lstStyle/>
        <a:p>
          <a:endParaRPr lang="pt-BR"/>
        </a:p>
      </dgm:t>
    </dgm:pt>
  </dgm:ptLst>
  <dgm:cxnLst>
    <dgm:cxn modelId="{4FD8C5D7-F594-4023-A0D8-35CDFD29978D}" srcId="{25A1E6E0-73E5-4D0B-AFB7-5D6B4C54FEBB}" destId="{60EC4BA5-38CC-4B60-96D5-0383AC71C2AD}" srcOrd="0" destOrd="0" parTransId="{1E5A3E88-CD06-4ED4-9407-0D0305D14494}" sibTransId="{DE40F956-BA29-4430-BB48-02B4141B3C84}"/>
    <dgm:cxn modelId="{EAD12FBD-14C2-4ECC-886A-77BA59E1EA63}" srcId="{60EC4BA5-38CC-4B60-96D5-0383AC71C2AD}" destId="{8A11A8FB-4C50-4061-9EBA-A2FF38B6FA12}" srcOrd="1" destOrd="0" parTransId="{38BBAC03-BE75-4232-99DF-6FF82F585D49}" sibTransId="{E0D37C49-ED52-48DA-B58C-304A6294F449}"/>
    <dgm:cxn modelId="{8755E100-28FE-45C5-AE53-6AD2CC1F03ED}" type="presOf" srcId="{B6B95A1B-9D7D-4961-90E1-E9B589476FE7}" destId="{F5F0F34B-AC14-452C-A74A-1DF0EF4A921D}" srcOrd="0" destOrd="0" presId="urn:microsoft.com/office/officeart/2008/layout/HorizontalMultiLevelHierarchy"/>
    <dgm:cxn modelId="{7DC742BC-DF54-4F8F-ACF8-810A79966025}" type="presOf" srcId="{AEDFFE89-456C-4655-B06C-07C36971374A}" destId="{69386387-E13D-4D8F-AEFB-2CF168850391}" srcOrd="0" destOrd="0" presId="urn:microsoft.com/office/officeart/2008/layout/HorizontalMultiLevelHierarchy"/>
    <dgm:cxn modelId="{2B8B3E2B-5CAF-40B9-B878-CDE3BEAFCADD}" srcId="{60EC4BA5-38CC-4B60-96D5-0383AC71C2AD}" destId="{0DFC0B94-0091-4835-BBE3-7E7A653E2424}" srcOrd="4" destOrd="0" parTransId="{1267567B-4C9F-4794-ABC0-92AC8F8D56B1}" sibTransId="{DA623183-FA89-4903-A441-C7CBC0E5A75D}"/>
    <dgm:cxn modelId="{CD0D8AB8-C489-4D56-BDBF-5D7055505447}" type="presOf" srcId="{6BF3B340-0AE5-4EA4-BF76-6513B81A7FA3}" destId="{2586C401-875E-4F7D-B99C-553CAED7EA0A}" srcOrd="0" destOrd="0" presId="urn:microsoft.com/office/officeart/2008/layout/HorizontalMultiLevelHierarchy"/>
    <dgm:cxn modelId="{D26DD857-2FAE-45B9-9CEF-590A7E8CE85F}" type="presOf" srcId="{0DFC0B94-0091-4835-BBE3-7E7A653E2424}" destId="{52AD2524-1E87-48F0-BE00-A6CDE4BE494A}" srcOrd="0" destOrd="0" presId="urn:microsoft.com/office/officeart/2008/layout/HorizontalMultiLevelHierarchy"/>
    <dgm:cxn modelId="{CE06AF79-C886-4A27-9EE6-B6BE21380814}" type="presOf" srcId="{38BBAC03-BE75-4232-99DF-6FF82F585D49}" destId="{D9AA76AD-CA0C-4530-A117-5848D45B6614}" srcOrd="0" destOrd="0" presId="urn:microsoft.com/office/officeart/2008/layout/HorizontalMultiLevelHierarchy"/>
    <dgm:cxn modelId="{7C8ABD75-49F4-41E8-A910-15223F5514AF}" srcId="{60EC4BA5-38CC-4B60-96D5-0383AC71C2AD}" destId="{6BF3B340-0AE5-4EA4-BF76-6513B81A7FA3}" srcOrd="0" destOrd="0" parTransId="{0C5F5195-F4A0-478B-AF8D-3C302A00C395}" sibTransId="{CB32305B-731B-4913-AA45-1F2C8ECD21AE}"/>
    <dgm:cxn modelId="{9FC6DAD4-8141-4FF0-853C-0DBDE0574E3B}" type="presOf" srcId="{38BBAC03-BE75-4232-99DF-6FF82F585D49}" destId="{04273D6A-3454-4619-9389-E795467EF6F4}" srcOrd="1" destOrd="0" presId="urn:microsoft.com/office/officeart/2008/layout/HorizontalMultiLevelHierarchy"/>
    <dgm:cxn modelId="{6C2D6EFA-540B-4B4B-BED2-C4E03959DF49}" srcId="{60EC4BA5-38CC-4B60-96D5-0383AC71C2AD}" destId="{AEDFFE89-456C-4655-B06C-07C36971374A}" srcOrd="2" destOrd="0" parTransId="{B6B95A1B-9D7D-4961-90E1-E9B589476FE7}" sibTransId="{5DBF5749-6965-487B-A48B-12F2301EC3C2}"/>
    <dgm:cxn modelId="{CA674816-D105-4CC9-A691-B1F0CE6DEABA}" type="presOf" srcId="{60EC4BA5-38CC-4B60-96D5-0383AC71C2AD}" destId="{96E77823-2BB8-4665-BF23-9A6A13466BCC}" srcOrd="0" destOrd="0" presId="urn:microsoft.com/office/officeart/2008/layout/HorizontalMultiLevelHierarchy"/>
    <dgm:cxn modelId="{6B8DA738-D876-4D7A-A225-2B0C95AE32C8}" type="presOf" srcId="{1267567B-4C9F-4794-ABC0-92AC8F8D56B1}" destId="{0BAEFD35-BFEE-475C-8701-821BD4DF0911}" srcOrd="1" destOrd="0" presId="urn:microsoft.com/office/officeart/2008/layout/HorizontalMultiLevelHierarchy"/>
    <dgm:cxn modelId="{C563519B-3ABC-440A-AB33-76DBF6BDE426}" type="presOf" srcId="{1267567B-4C9F-4794-ABC0-92AC8F8D56B1}" destId="{14ABCCA1-FD68-4BB0-A674-E4D404E0CDC2}" srcOrd="0" destOrd="0" presId="urn:microsoft.com/office/officeart/2008/layout/HorizontalMultiLevelHierarchy"/>
    <dgm:cxn modelId="{A59A8717-8B8C-4992-B0E3-05C1A45ABF79}" srcId="{6BF3B340-0AE5-4EA4-BF76-6513B81A7FA3}" destId="{962A1644-E426-4B78-B44F-7C5D7140E51A}" srcOrd="0" destOrd="0" parTransId="{F0574B3D-32C5-45FD-9730-7F14748A9D52}" sibTransId="{D6DD4F8A-525F-40A4-BE4D-2E8C9DB7EAE2}"/>
    <dgm:cxn modelId="{775FA704-9D82-4B65-A88B-02D3C99F0C57}" type="presOf" srcId="{25A1E6E0-73E5-4D0B-AFB7-5D6B4C54FEBB}" destId="{9987916E-6541-4910-9CAC-4641196E747B}" srcOrd="0" destOrd="0" presId="urn:microsoft.com/office/officeart/2008/layout/HorizontalMultiLevelHierarchy"/>
    <dgm:cxn modelId="{4B5F0BBC-FDE6-4E27-894F-12949A4CC2FF}" type="presOf" srcId="{B6B95A1B-9D7D-4961-90E1-E9B589476FE7}" destId="{FAC50F13-F6BD-4655-AFB5-B5B22665AD64}" srcOrd="1" destOrd="0" presId="urn:microsoft.com/office/officeart/2008/layout/HorizontalMultiLevelHierarchy"/>
    <dgm:cxn modelId="{9B0AADC7-2688-4E1B-A274-94877B1C0F76}" type="presOf" srcId="{0C5F5195-F4A0-478B-AF8D-3C302A00C395}" destId="{891F0695-F4E0-4E19-A5F2-A1863292BEE5}" srcOrd="1" destOrd="0" presId="urn:microsoft.com/office/officeart/2008/layout/HorizontalMultiLevelHierarchy"/>
    <dgm:cxn modelId="{B8C8D777-3676-4EF9-A041-3CDD3489A2AE}" type="presOf" srcId="{F0574B3D-32C5-45FD-9730-7F14748A9D52}" destId="{DA793104-856E-44EA-900E-91B49FB9FD72}" srcOrd="1" destOrd="0" presId="urn:microsoft.com/office/officeart/2008/layout/HorizontalMultiLevelHierarchy"/>
    <dgm:cxn modelId="{4D9C0D60-D932-4921-9EED-C776F8B3A534}" type="presOf" srcId="{BAC7BE14-1AF2-4715-A024-99534AA221AB}" destId="{20A5A50A-731F-4B30-9FF6-D44D0DFC6EFC}" srcOrd="0" destOrd="0" presId="urn:microsoft.com/office/officeart/2008/layout/HorizontalMultiLevelHierarchy"/>
    <dgm:cxn modelId="{26520484-ABC6-43B1-9C4B-079704AC8CCC}" type="presOf" srcId="{A73B2609-EDE0-4A7E-B1A4-95E1F98F0917}" destId="{B723D58C-BC35-4D70-8E9F-ED7E40EE03FF}" srcOrd="1" destOrd="0" presId="urn:microsoft.com/office/officeart/2008/layout/HorizontalMultiLevelHierarchy"/>
    <dgm:cxn modelId="{69C66E49-4170-4E09-A58F-1C0654760476}" type="presOf" srcId="{0C5F5195-F4A0-478B-AF8D-3C302A00C395}" destId="{314346D5-3E60-4B08-A98F-C3393581C709}" srcOrd="0" destOrd="0" presId="urn:microsoft.com/office/officeart/2008/layout/HorizontalMultiLevelHierarchy"/>
    <dgm:cxn modelId="{5382EA38-5E06-4113-96BA-6E9A2462692C}" type="presOf" srcId="{8A11A8FB-4C50-4061-9EBA-A2FF38B6FA12}" destId="{790287A3-2100-4FF8-92D5-D7846C4536EF}" srcOrd="0" destOrd="0" presId="urn:microsoft.com/office/officeart/2008/layout/HorizontalMultiLevelHierarchy"/>
    <dgm:cxn modelId="{2D7B598F-23C8-4686-9514-849A6005FF76}" type="presOf" srcId="{962A1644-E426-4B78-B44F-7C5D7140E51A}" destId="{3F8283C5-74A1-45C8-BE5E-5D3C9295BD67}" srcOrd="0" destOrd="0" presId="urn:microsoft.com/office/officeart/2008/layout/HorizontalMultiLevelHierarchy"/>
    <dgm:cxn modelId="{89DFB734-4859-4924-9016-73A7401204EB}" srcId="{60EC4BA5-38CC-4B60-96D5-0383AC71C2AD}" destId="{BAC7BE14-1AF2-4715-A024-99534AA221AB}" srcOrd="3" destOrd="0" parTransId="{A73B2609-EDE0-4A7E-B1A4-95E1F98F0917}" sibTransId="{05C05209-1F47-4AFE-9CBA-F7E11BE6E9CE}"/>
    <dgm:cxn modelId="{DAAA0769-F658-4214-9116-78D5E6B958DC}" type="presOf" srcId="{A73B2609-EDE0-4A7E-B1A4-95E1F98F0917}" destId="{C15097CF-E48C-4B7A-9931-9F913F821F36}" srcOrd="0" destOrd="0" presId="urn:microsoft.com/office/officeart/2008/layout/HorizontalMultiLevelHierarchy"/>
    <dgm:cxn modelId="{FA85B907-8DC4-4A48-B02C-63F5B44F1EB4}" type="presOf" srcId="{F0574B3D-32C5-45FD-9730-7F14748A9D52}" destId="{A81F2213-6B31-41A3-8286-2E2D23053D7F}" srcOrd="0" destOrd="0" presId="urn:microsoft.com/office/officeart/2008/layout/HorizontalMultiLevelHierarchy"/>
    <dgm:cxn modelId="{CC33A4B3-E960-473D-8CD2-3616CEB82292}" type="presParOf" srcId="{9987916E-6541-4910-9CAC-4641196E747B}" destId="{DB62CCD4-5921-49C2-9F19-181194A88E99}" srcOrd="0" destOrd="0" presId="urn:microsoft.com/office/officeart/2008/layout/HorizontalMultiLevelHierarchy"/>
    <dgm:cxn modelId="{9DBD2001-788E-4842-8F3B-CF0716FB4B3C}" type="presParOf" srcId="{DB62CCD4-5921-49C2-9F19-181194A88E99}" destId="{96E77823-2BB8-4665-BF23-9A6A13466BCC}" srcOrd="0" destOrd="0" presId="urn:microsoft.com/office/officeart/2008/layout/HorizontalMultiLevelHierarchy"/>
    <dgm:cxn modelId="{755D2E41-1732-4A39-AAF7-18FE81DBB784}" type="presParOf" srcId="{DB62CCD4-5921-49C2-9F19-181194A88E99}" destId="{63CD49BC-0DD3-44E6-BADA-C6739CF447BA}" srcOrd="1" destOrd="0" presId="urn:microsoft.com/office/officeart/2008/layout/HorizontalMultiLevelHierarchy"/>
    <dgm:cxn modelId="{AB91DFD5-7FE3-416A-9BD6-3C9A6B29D621}" type="presParOf" srcId="{63CD49BC-0DD3-44E6-BADA-C6739CF447BA}" destId="{314346D5-3E60-4B08-A98F-C3393581C709}" srcOrd="0" destOrd="0" presId="urn:microsoft.com/office/officeart/2008/layout/HorizontalMultiLevelHierarchy"/>
    <dgm:cxn modelId="{487EC799-F5D9-4A99-9ABB-75713A493AA5}" type="presParOf" srcId="{314346D5-3E60-4B08-A98F-C3393581C709}" destId="{891F0695-F4E0-4E19-A5F2-A1863292BEE5}" srcOrd="0" destOrd="0" presId="urn:microsoft.com/office/officeart/2008/layout/HorizontalMultiLevelHierarchy"/>
    <dgm:cxn modelId="{5CA5D7A8-9F90-4438-87D7-BEC736CAF063}" type="presParOf" srcId="{63CD49BC-0DD3-44E6-BADA-C6739CF447BA}" destId="{C3180702-10BC-4813-8415-7E755FC3157E}" srcOrd="1" destOrd="0" presId="urn:microsoft.com/office/officeart/2008/layout/HorizontalMultiLevelHierarchy"/>
    <dgm:cxn modelId="{C140FFDB-4593-428E-BD04-D2BE3FDDBE9C}" type="presParOf" srcId="{C3180702-10BC-4813-8415-7E755FC3157E}" destId="{2586C401-875E-4F7D-B99C-553CAED7EA0A}" srcOrd="0" destOrd="0" presId="urn:microsoft.com/office/officeart/2008/layout/HorizontalMultiLevelHierarchy"/>
    <dgm:cxn modelId="{7E8CA25E-2F1A-405A-8673-2B8889F72A06}" type="presParOf" srcId="{C3180702-10BC-4813-8415-7E755FC3157E}" destId="{696996CA-62EE-4095-A3EE-F9DF8D0C4FE9}" srcOrd="1" destOrd="0" presId="urn:microsoft.com/office/officeart/2008/layout/HorizontalMultiLevelHierarchy"/>
    <dgm:cxn modelId="{0B9AE017-9475-4A83-AA9D-9C0B12F34BDE}" type="presParOf" srcId="{696996CA-62EE-4095-A3EE-F9DF8D0C4FE9}" destId="{A81F2213-6B31-41A3-8286-2E2D23053D7F}" srcOrd="0" destOrd="0" presId="urn:microsoft.com/office/officeart/2008/layout/HorizontalMultiLevelHierarchy"/>
    <dgm:cxn modelId="{BF7E032D-AD2C-44ED-B0B4-6ED44F130498}" type="presParOf" srcId="{A81F2213-6B31-41A3-8286-2E2D23053D7F}" destId="{DA793104-856E-44EA-900E-91B49FB9FD72}" srcOrd="0" destOrd="0" presId="urn:microsoft.com/office/officeart/2008/layout/HorizontalMultiLevelHierarchy"/>
    <dgm:cxn modelId="{46B6CC7D-4C0B-4930-B7DD-C8B9C8CB0E26}" type="presParOf" srcId="{696996CA-62EE-4095-A3EE-F9DF8D0C4FE9}" destId="{DCCB62A3-E87D-49EA-878D-0EFAAF429659}" srcOrd="1" destOrd="0" presId="urn:microsoft.com/office/officeart/2008/layout/HorizontalMultiLevelHierarchy"/>
    <dgm:cxn modelId="{9E2765DA-C1FC-470D-91AB-8E90E92B37C2}" type="presParOf" srcId="{DCCB62A3-E87D-49EA-878D-0EFAAF429659}" destId="{3F8283C5-74A1-45C8-BE5E-5D3C9295BD67}" srcOrd="0" destOrd="0" presId="urn:microsoft.com/office/officeart/2008/layout/HorizontalMultiLevelHierarchy"/>
    <dgm:cxn modelId="{451C42AA-6412-460C-9128-DCE8DA48BF42}" type="presParOf" srcId="{DCCB62A3-E87D-49EA-878D-0EFAAF429659}" destId="{0C3B6E94-CEB3-4EF8-B1A2-4272B8F71BDB}" srcOrd="1" destOrd="0" presId="urn:microsoft.com/office/officeart/2008/layout/HorizontalMultiLevelHierarchy"/>
    <dgm:cxn modelId="{75158ACF-6B89-4D32-B7C9-A931FBB2DE0D}" type="presParOf" srcId="{63CD49BC-0DD3-44E6-BADA-C6739CF447BA}" destId="{D9AA76AD-CA0C-4530-A117-5848D45B6614}" srcOrd="2" destOrd="0" presId="urn:microsoft.com/office/officeart/2008/layout/HorizontalMultiLevelHierarchy"/>
    <dgm:cxn modelId="{2649FCA7-025C-4080-83AE-8024811E387C}" type="presParOf" srcId="{D9AA76AD-CA0C-4530-A117-5848D45B6614}" destId="{04273D6A-3454-4619-9389-E795467EF6F4}" srcOrd="0" destOrd="0" presId="urn:microsoft.com/office/officeart/2008/layout/HorizontalMultiLevelHierarchy"/>
    <dgm:cxn modelId="{04531F78-F229-48F3-9114-ED5200C632C7}" type="presParOf" srcId="{63CD49BC-0DD3-44E6-BADA-C6739CF447BA}" destId="{2B2A7E1B-2161-4E79-BF4A-9B65308BA14D}" srcOrd="3" destOrd="0" presId="urn:microsoft.com/office/officeart/2008/layout/HorizontalMultiLevelHierarchy"/>
    <dgm:cxn modelId="{FB89CF0B-4435-4A5F-933B-E194BC5ED6DB}" type="presParOf" srcId="{2B2A7E1B-2161-4E79-BF4A-9B65308BA14D}" destId="{790287A3-2100-4FF8-92D5-D7846C4536EF}" srcOrd="0" destOrd="0" presId="urn:microsoft.com/office/officeart/2008/layout/HorizontalMultiLevelHierarchy"/>
    <dgm:cxn modelId="{801EB114-F85C-4E4A-936C-65BBB0D4ED5D}" type="presParOf" srcId="{2B2A7E1B-2161-4E79-BF4A-9B65308BA14D}" destId="{B1CA373B-8004-4B6A-82A1-A358EED0D1AD}" srcOrd="1" destOrd="0" presId="urn:microsoft.com/office/officeart/2008/layout/HorizontalMultiLevelHierarchy"/>
    <dgm:cxn modelId="{16AE4D28-5F96-4CBB-9914-5E9FB2D0C239}" type="presParOf" srcId="{63CD49BC-0DD3-44E6-BADA-C6739CF447BA}" destId="{F5F0F34B-AC14-452C-A74A-1DF0EF4A921D}" srcOrd="4" destOrd="0" presId="urn:microsoft.com/office/officeart/2008/layout/HorizontalMultiLevelHierarchy"/>
    <dgm:cxn modelId="{61EC0A81-F859-4F1C-8910-D7CABE936FF3}" type="presParOf" srcId="{F5F0F34B-AC14-452C-A74A-1DF0EF4A921D}" destId="{FAC50F13-F6BD-4655-AFB5-B5B22665AD64}" srcOrd="0" destOrd="0" presId="urn:microsoft.com/office/officeart/2008/layout/HorizontalMultiLevelHierarchy"/>
    <dgm:cxn modelId="{E1CE2D64-B282-43FD-8047-F0DCC94FD1E9}" type="presParOf" srcId="{63CD49BC-0DD3-44E6-BADA-C6739CF447BA}" destId="{FD1B301D-5634-4284-84E5-AEE91911D16C}" srcOrd="5" destOrd="0" presId="urn:microsoft.com/office/officeart/2008/layout/HorizontalMultiLevelHierarchy"/>
    <dgm:cxn modelId="{4A4D5BAE-B46E-49B2-AEDA-3EE8B11F43E4}" type="presParOf" srcId="{FD1B301D-5634-4284-84E5-AEE91911D16C}" destId="{69386387-E13D-4D8F-AEFB-2CF168850391}" srcOrd="0" destOrd="0" presId="urn:microsoft.com/office/officeart/2008/layout/HorizontalMultiLevelHierarchy"/>
    <dgm:cxn modelId="{FF8562B9-8309-4FC0-A712-913A62713015}" type="presParOf" srcId="{FD1B301D-5634-4284-84E5-AEE91911D16C}" destId="{F5C650A5-E35A-4A62-A9B3-8C755F13CA0B}" srcOrd="1" destOrd="0" presId="urn:microsoft.com/office/officeart/2008/layout/HorizontalMultiLevelHierarchy"/>
    <dgm:cxn modelId="{89B4A6E5-D9D7-4606-B7FD-4C24934BC9AA}" type="presParOf" srcId="{63CD49BC-0DD3-44E6-BADA-C6739CF447BA}" destId="{C15097CF-E48C-4B7A-9931-9F913F821F36}" srcOrd="6" destOrd="0" presId="urn:microsoft.com/office/officeart/2008/layout/HorizontalMultiLevelHierarchy"/>
    <dgm:cxn modelId="{D411BDED-BF59-4DF5-9B2B-CA520099F051}" type="presParOf" srcId="{C15097CF-E48C-4B7A-9931-9F913F821F36}" destId="{B723D58C-BC35-4D70-8E9F-ED7E40EE03FF}" srcOrd="0" destOrd="0" presId="urn:microsoft.com/office/officeart/2008/layout/HorizontalMultiLevelHierarchy"/>
    <dgm:cxn modelId="{8050C807-C74D-4D37-8144-82BC88FC0376}" type="presParOf" srcId="{63CD49BC-0DD3-44E6-BADA-C6739CF447BA}" destId="{E550DCD4-3E5B-4BF1-8E64-EB50B0EE1D6D}" srcOrd="7" destOrd="0" presId="urn:microsoft.com/office/officeart/2008/layout/HorizontalMultiLevelHierarchy"/>
    <dgm:cxn modelId="{3C1B26C9-C9EB-42C8-A6B1-871FA2C633F1}" type="presParOf" srcId="{E550DCD4-3E5B-4BF1-8E64-EB50B0EE1D6D}" destId="{20A5A50A-731F-4B30-9FF6-D44D0DFC6EFC}" srcOrd="0" destOrd="0" presId="urn:microsoft.com/office/officeart/2008/layout/HorizontalMultiLevelHierarchy"/>
    <dgm:cxn modelId="{5D47F0F8-7460-4E42-B478-422D6ADF48D4}" type="presParOf" srcId="{E550DCD4-3E5B-4BF1-8E64-EB50B0EE1D6D}" destId="{521C6FD7-A145-4B6D-A019-3EB78A208C4F}" srcOrd="1" destOrd="0" presId="urn:microsoft.com/office/officeart/2008/layout/HorizontalMultiLevelHierarchy"/>
    <dgm:cxn modelId="{903F520E-35CF-4AEC-BF1D-C473B557790B}" type="presParOf" srcId="{63CD49BC-0DD3-44E6-BADA-C6739CF447BA}" destId="{14ABCCA1-FD68-4BB0-A674-E4D404E0CDC2}" srcOrd="8" destOrd="0" presId="urn:microsoft.com/office/officeart/2008/layout/HorizontalMultiLevelHierarchy"/>
    <dgm:cxn modelId="{67E596E5-2E7D-49ED-A608-D987ECFC131D}" type="presParOf" srcId="{14ABCCA1-FD68-4BB0-A674-E4D404E0CDC2}" destId="{0BAEFD35-BFEE-475C-8701-821BD4DF0911}" srcOrd="0" destOrd="0" presId="urn:microsoft.com/office/officeart/2008/layout/HorizontalMultiLevelHierarchy"/>
    <dgm:cxn modelId="{C4314AB6-6CB2-431D-83B1-C1436820E52D}" type="presParOf" srcId="{63CD49BC-0DD3-44E6-BADA-C6739CF447BA}" destId="{7E59EC70-9652-4725-9937-EA8823A21659}" srcOrd="9" destOrd="0" presId="urn:microsoft.com/office/officeart/2008/layout/HorizontalMultiLevelHierarchy"/>
    <dgm:cxn modelId="{CDDB483F-3037-4D7A-B855-5431225656F3}" type="presParOf" srcId="{7E59EC70-9652-4725-9937-EA8823A21659}" destId="{52AD2524-1E87-48F0-BE00-A6CDE4BE494A}" srcOrd="0" destOrd="0" presId="urn:microsoft.com/office/officeart/2008/layout/HorizontalMultiLevelHierarchy"/>
    <dgm:cxn modelId="{8E3BB0CB-8910-4374-8E7A-1788DD89E3C1}" type="presParOf" srcId="{7E59EC70-9652-4725-9937-EA8823A21659}" destId="{37DA9A90-29E1-4DF8-A0E5-0B25DCF8F0DF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A1E6E0-73E5-4D0B-AFB7-5D6B4C54FEBB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60EC4BA5-38CC-4B60-96D5-0383AC71C2AD}">
      <dgm:prSet phldrT="[Texto]"/>
      <dgm:spPr/>
      <dgm:t>
        <a:bodyPr/>
        <a:lstStyle/>
        <a:p>
          <a:r>
            <a:rPr lang="pt-BR" dirty="0" smtClean="0"/>
            <a:t>Gestão Participativa no SUS:</a:t>
          </a:r>
        </a:p>
        <a:p>
          <a:r>
            <a:rPr lang="pt-BR" dirty="0" smtClean="0"/>
            <a:t>PARTICIPASUS</a:t>
          </a:r>
          <a:endParaRPr lang="pt-BR" dirty="0"/>
        </a:p>
      </dgm:t>
    </dgm:pt>
    <dgm:pt modelId="{1E5A3E88-CD06-4ED4-9407-0D0305D14494}" type="parTrans" cxnId="{4FD8C5D7-F594-4023-A0D8-35CDFD29978D}">
      <dgm:prSet/>
      <dgm:spPr/>
      <dgm:t>
        <a:bodyPr/>
        <a:lstStyle/>
        <a:p>
          <a:endParaRPr lang="pt-BR"/>
        </a:p>
      </dgm:t>
    </dgm:pt>
    <dgm:pt modelId="{DE40F956-BA29-4430-BB48-02B4141B3C84}" type="sibTrans" cxnId="{4FD8C5D7-F594-4023-A0D8-35CDFD29978D}">
      <dgm:prSet/>
      <dgm:spPr/>
      <dgm:t>
        <a:bodyPr/>
        <a:lstStyle/>
        <a:p>
          <a:endParaRPr lang="pt-BR"/>
        </a:p>
      </dgm:t>
    </dgm:pt>
    <dgm:pt modelId="{6BF3B340-0AE5-4EA4-BF76-6513B81A7FA3}">
      <dgm:prSet phldrT="[Texto]"/>
      <dgm:spPr/>
      <dgm:t>
        <a:bodyPr/>
        <a:lstStyle/>
        <a:p>
          <a:r>
            <a:rPr lang="pt-BR" dirty="0" smtClean="0"/>
            <a:t>LEI 8.142/90</a:t>
          </a:r>
          <a:endParaRPr lang="pt-BR" dirty="0"/>
        </a:p>
      </dgm:t>
    </dgm:pt>
    <dgm:pt modelId="{0C5F5195-F4A0-478B-AF8D-3C302A00C395}" type="parTrans" cxnId="{7C8ABD75-49F4-41E8-A910-15223F5514AF}">
      <dgm:prSet/>
      <dgm:spPr/>
      <dgm:t>
        <a:bodyPr/>
        <a:lstStyle/>
        <a:p>
          <a:endParaRPr lang="pt-BR"/>
        </a:p>
      </dgm:t>
    </dgm:pt>
    <dgm:pt modelId="{CB32305B-731B-4913-AA45-1F2C8ECD21AE}" type="sibTrans" cxnId="{7C8ABD75-49F4-41E8-A910-15223F5514AF}">
      <dgm:prSet/>
      <dgm:spPr/>
      <dgm:t>
        <a:bodyPr/>
        <a:lstStyle/>
        <a:p>
          <a:endParaRPr lang="pt-BR"/>
        </a:p>
      </dgm:t>
    </dgm:pt>
    <dgm:pt modelId="{8A11A8FB-4C50-4061-9EBA-A2FF38B6FA12}">
      <dgm:prSet phldrT="[Texto]"/>
      <dgm:spPr/>
      <dgm:t>
        <a:bodyPr/>
        <a:lstStyle/>
        <a:p>
          <a:r>
            <a:rPr lang="pt-BR" dirty="0" smtClean="0">
              <a:hlinkClick xmlns:r="http://schemas.openxmlformats.org/officeDocument/2006/relationships" r:id="rId1" action="ppaction://hlinksldjump"/>
            </a:rPr>
            <a:t>Portaria 3.027/07</a:t>
          </a:r>
        </a:p>
        <a:p>
          <a:r>
            <a:rPr lang="pt-BR" dirty="0" err="1" smtClean="0">
              <a:hlinkClick xmlns:r="http://schemas.openxmlformats.org/officeDocument/2006/relationships" r:id="rId1" action="ppaction://hlinksldjump"/>
            </a:rPr>
            <a:t>ParticipaSUS</a:t>
          </a:r>
          <a:endParaRPr lang="pt-BR" dirty="0"/>
        </a:p>
      </dgm:t>
    </dgm:pt>
    <dgm:pt modelId="{38BBAC03-BE75-4232-99DF-6FF82F585D49}" type="parTrans" cxnId="{EAD12FBD-14C2-4ECC-886A-77BA59E1EA63}">
      <dgm:prSet/>
      <dgm:spPr/>
      <dgm:t>
        <a:bodyPr/>
        <a:lstStyle/>
        <a:p>
          <a:endParaRPr lang="pt-BR"/>
        </a:p>
      </dgm:t>
    </dgm:pt>
    <dgm:pt modelId="{E0D37C49-ED52-48DA-B58C-304A6294F449}" type="sibTrans" cxnId="{EAD12FBD-14C2-4ECC-886A-77BA59E1EA63}">
      <dgm:prSet/>
      <dgm:spPr/>
      <dgm:t>
        <a:bodyPr/>
        <a:lstStyle/>
        <a:p>
          <a:endParaRPr lang="pt-BR"/>
        </a:p>
      </dgm:t>
    </dgm:pt>
    <dgm:pt modelId="{AEDFFE89-456C-4655-B06C-07C36971374A}">
      <dgm:prSet phldrT="[Texto]"/>
      <dgm:spPr/>
      <dgm:t>
        <a:bodyPr/>
        <a:lstStyle/>
        <a:p>
          <a:r>
            <a:rPr lang="pt-BR" dirty="0" smtClean="0"/>
            <a:t>Portaria 1.256/09</a:t>
          </a:r>
        </a:p>
        <a:p>
          <a:r>
            <a:rPr lang="pt-BR" dirty="0" smtClean="0"/>
            <a:t>CNEPS-SUS</a:t>
          </a:r>
          <a:endParaRPr lang="pt-BR" dirty="0"/>
        </a:p>
      </dgm:t>
    </dgm:pt>
    <dgm:pt modelId="{B6B95A1B-9D7D-4961-90E1-E9B589476FE7}" type="parTrans" cxnId="{6C2D6EFA-540B-4B4B-BED2-C4E03959DF49}">
      <dgm:prSet/>
      <dgm:spPr/>
      <dgm:t>
        <a:bodyPr/>
        <a:lstStyle/>
        <a:p>
          <a:endParaRPr lang="pt-BR"/>
        </a:p>
      </dgm:t>
    </dgm:pt>
    <dgm:pt modelId="{5DBF5749-6965-487B-A48B-12F2301EC3C2}" type="sibTrans" cxnId="{6C2D6EFA-540B-4B4B-BED2-C4E03959DF49}">
      <dgm:prSet/>
      <dgm:spPr/>
      <dgm:t>
        <a:bodyPr/>
        <a:lstStyle/>
        <a:p>
          <a:endParaRPr lang="pt-BR"/>
        </a:p>
      </dgm:t>
    </dgm:pt>
    <dgm:pt modelId="{BAC7BE14-1AF2-4715-A024-99534AA221AB}">
      <dgm:prSet/>
      <dgm:spPr/>
      <dgm:t>
        <a:bodyPr/>
        <a:lstStyle/>
        <a:p>
          <a:r>
            <a:rPr lang="pt-BR" dirty="0" smtClean="0">
              <a:hlinkClick xmlns:r="http://schemas.openxmlformats.org/officeDocument/2006/relationships" r:id="rId2" action="ppaction://hlinksldjump"/>
            </a:rPr>
            <a:t>Portaria 2.761/13</a:t>
          </a:r>
        </a:p>
        <a:p>
          <a:r>
            <a:rPr lang="pt-BR" dirty="0" smtClean="0">
              <a:hlinkClick xmlns:r="http://schemas.openxmlformats.org/officeDocument/2006/relationships" r:id="rId2" action="ppaction://hlinksldjump"/>
            </a:rPr>
            <a:t>PNEPS-SUS</a:t>
          </a:r>
          <a:endParaRPr lang="pt-BR" dirty="0"/>
        </a:p>
      </dgm:t>
    </dgm:pt>
    <dgm:pt modelId="{A73B2609-EDE0-4A7E-B1A4-95E1F98F0917}" type="parTrans" cxnId="{89DFB734-4859-4924-9016-73A7401204EB}">
      <dgm:prSet/>
      <dgm:spPr/>
      <dgm:t>
        <a:bodyPr/>
        <a:lstStyle/>
        <a:p>
          <a:endParaRPr lang="pt-BR"/>
        </a:p>
      </dgm:t>
    </dgm:pt>
    <dgm:pt modelId="{05C05209-1F47-4AFE-9CBA-F7E11BE6E9CE}" type="sibTrans" cxnId="{89DFB734-4859-4924-9016-73A7401204EB}">
      <dgm:prSet/>
      <dgm:spPr/>
      <dgm:t>
        <a:bodyPr/>
        <a:lstStyle/>
        <a:p>
          <a:endParaRPr lang="pt-BR"/>
        </a:p>
      </dgm:t>
    </dgm:pt>
    <dgm:pt modelId="{9987916E-6541-4910-9CAC-4641196E747B}" type="pres">
      <dgm:prSet presAssocID="{25A1E6E0-73E5-4D0B-AFB7-5D6B4C54FEB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DB62CCD4-5921-49C2-9F19-181194A88E99}" type="pres">
      <dgm:prSet presAssocID="{60EC4BA5-38CC-4B60-96D5-0383AC71C2AD}" presName="root1" presStyleCnt="0"/>
      <dgm:spPr/>
      <dgm:t>
        <a:bodyPr/>
        <a:lstStyle/>
        <a:p>
          <a:endParaRPr lang="pt-BR"/>
        </a:p>
      </dgm:t>
    </dgm:pt>
    <dgm:pt modelId="{96E77823-2BB8-4665-BF23-9A6A13466BCC}" type="pres">
      <dgm:prSet presAssocID="{60EC4BA5-38CC-4B60-96D5-0383AC71C2AD}" presName="LevelOneTextNode" presStyleLbl="node0" presStyleIdx="0" presStyleCnt="1" custLinFactNeighborX="-5564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63CD49BC-0DD3-44E6-BADA-C6739CF447BA}" type="pres">
      <dgm:prSet presAssocID="{60EC4BA5-38CC-4B60-96D5-0383AC71C2AD}" presName="level2hierChild" presStyleCnt="0"/>
      <dgm:spPr/>
      <dgm:t>
        <a:bodyPr/>
        <a:lstStyle/>
        <a:p>
          <a:endParaRPr lang="pt-BR"/>
        </a:p>
      </dgm:t>
    </dgm:pt>
    <dgm:pt modelId="{314346D5-3E60-4B08-A98F-C3393581C709}" type="pres">
      <dgm:prSet presAssocID="{0C5F5195-F4A0-478B-AF8D-3C302A00C395}" presName="conn2-1" presStyleLbl="parChTrans1D2" presStyleIdx="0" presStyleCnt="4"/>
      <dgm:spPr/>
      <dgm:t>
        <a:bodyPr/>
        <a:lstStyle/>
        <a:p>
          <a:endParaRPr lang="pt-BR"/>
        </a:p>
      </dgm:t>
    </dgm:pt>
    <dgm:pt modelId="{891F0695-F4E0-4E19-A5F2-A1863292BEE5}" type="pres">
      <dgm:prSet presAssocID="{0C5F5195-F4A0-478B-AF8D-3C302A00C395}" presName="connTx" presStyleLbl="parChTrans1D2" presStyleIdx="0" presStyleCnt="4"/>
      <dgm:spPr/>
      <dgm:t>
        <a:bodyPr/>
        <a:lstStyle/>
        <a:p>
          <a:endParaRPr lang="pt-BR"/>
        </a:p>
      </dgm:t>
    </dgm:pt>
    <dgm:pt modelId="{C3180702-10BC-4813-8415-7E755FC3157E}" type="pres">
      <dgm:prSet presAssocID="{6BF3B340-0AE5-4EA4-BF76-6513B81A7FA3}" presName="root2" presStyleCnt="0"/>
      <dgm:spPr/>
      <dgm:t>
        <a:bodyPr/>
        <a:lstStyle/>
        <a:p>
          <a:endParaRPr lang="pt-BR"/>
        </a:p>
      </dgm:t>
    </dgm:pt>
    <dgm:pt modelId="{2586C401-875E-4F7D-B99C-553CAED7EA0A}" type="pres">
      <dgm:prSet presAssocID="{6BF3B340-0AE5-4EA4-BF76-6513B81A7FA3}" presName="LevelTwoTextNode" presStyleLbl="node2" presStyleIdx="0" presStyleCnt="4" custLinFactNeighborX="-1696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696996CA-62EE-4095-A3EE-F9DF8D0C4FE9}" type="pres">
      <dgm:prSet presAssocID="{6BF3B340-0AE5-4EA4-BF76-6513B81A7FA3}" presName="level3hierChild" presStyleCnt="0"/>
      <dgm:spPr/>
      <dgm:t>
        <a:bodyPr/>
        <a:lstStyle/>
        <a:p>
          <a:endParaRPr lang="pt-BR"/>
        </a:p>
      </dgm:t>
    </dgm:pt>
    <dgm:pt modelId="{D9AA76AD-CA0C-4530-A117-5848D45B6614}" type="pres">
      <dgm:prSet presAssocID="{38BBAC03-BE75-4232-99DF-6FF82F585D49}" presName="conn2-1" presStyleLbl="parChTrans1D2" presStyleIdx="1" presStyleCnt="4"/>
      <dgm:spPr/>
      <dgm:t>
        <a:bodyPr/>
        <a:lstStyle/>
        <a:p>
          <a:endParaRPr lang="pt-BR"/>
        </a:p>
      </dgm:t>
    </dgm:pt>
    <dgm:pt modelId="{04273D6A-3454-4619-9389-E795467EF6F4}" type="pres">
      <dgm:prSet presAssocID="{38BBAC03-BE75-4232-99DF-6FF82F585D49}" presName="connTx" presStyleLbl="parChTrans1D2" presStyleIdx="1" presStyleCnt="4"/>
      <dgm:spPr/>
      <dgm:t>
        <a:bodyPr/>
        <a:lstStyle/>
        <a:p>
          <a:endParaRPr lang="pt-BR"/>
        </a:p>
      </dgm:t>
    </dgm:pt>
    <dgm:pt modelId="{2B2A7E1B-2161-4E79-BF4A-9B65308BA14D}" type="pres">
      <dgm:prSet presAssocID="{8A11A8FB-4C50-4061-9EBA-A2FF38B6FA12}" presName="root2" presStyleCnt="0"/>
      <dgm:spPr/>
      <dgm:t>
        <a:bodyPr/>
        <a:lstStyle/>
        <a:p>
          <a:endParaRPr lang="pt-BR"/>
        </a:p>
      </dgm:t>
    </dgm:pt>
    <dgm:pt modelId="{790287A3-2100-4FF8-92D5-D7846C4536EF}" type="pres">
      <dgm:prSet presAssocID="{8A11A8FB-4C50-4061-9EBA-A2FF38B6FA12}" presName="LevelTwoTextNode" presStyleLbl="node2" presStyleIdx="1" presStyleCnt="4" custLinFactNeighborX="-1696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B1CA373B-8004-4B6A-82A1-A358EED0D1AD}" type="pres">
      <dgm:prSet presAssocID="{8A11A8FB-4C50-4061-9EBA-A2FF38B6FA12}" presName="level3hierChild" presStyleCnt="0"/>
      <dgm:spPr/>
      <dgm:t>
        <a:bodyPr/>
        <a:lstStyle/>
        <a:p>
          <a:endParaRPr lang="pt-BR"/>
        </a:p>
      </dgm:t>
    </dgm:pt>
    <dgm:pt modelId="{F5F0F34B-AC14-452C-A74A-1DF0EF4A921D}" type="pres">
      <dgm:prSet presAssocID="{B6B95A1B-9D7D-4961-90E1-E9B589476FE7}" presName="conn2-1" presStyleLbl="parChTrans1D2" presStyleIdx="2" presStyleCnt="4"/>
      <dgm:spPr/>
      <dgm:t>
        <a:bodyPr/>
        <a:lstStyle/>
        <a:p>
          <a:endParaRPr lang="pt-BR"/>
        </a:p>
      </dgm:t>
    </dgm:pt>
    <dgm:pt modelId="{FAC50F13-F6BD-4655-AFB5-B5B22665AD64}" type="pres">
      <dgm:prSet presAssocID="{B6B95A1B-9D7D-4961-90E1-E9B589476FE7}" presName="connTx" presStyleLbl="parChTrans1D2" presStyleIdx="2" presStyleCnt="4"/>
      <dgm:spPr/>
      <dgm:t>
        <a:bodyPr/>
        <a:lstStyle/>
        <a:p>
          <a:endParaRPr lang="pt-BR"/>
        </a:p>
      </dgm:t>
    </dgm:pt>
    <dgm:pt modelId="{FD1B301D-5634-4284-84E5-AEE91911D16C}" type="pres">
      <dgm:prSet presAssocID="{AEDFFE89-456C-4655-B06C-07C36971374A}" presName="root2" presStyleCnt="0"/>
      <dgm:spPr/>
      <dgm:t>
        <a:bodyPr/>
        <a:lstStyle/>
        <a:p>
          <a:endParaRPr lang="pt-BR"/>
        </a:p>
      </dgm:t>
    </dgm:pt>
    <dgm:pt modelId="{69386387-E13D-4D8F-AEFB-2CF168850391}" type="pres">
      <dgm:prSet presAssocID="{AEDFFE89-456C-4655-B06C-07C36971374A}" presName="LevelTwoTextNode" presStyleLbl="node2" presStyleIdx="2" presStyleCnt="4" custLinFactNeighborX="-1696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F5C650A5-E35A-4A62-A9B3-8C755F13CA0B}" type="pres">
      <dgm:prSet presAssocID="{AEDFFE89-456C-4655-B06C-07C36971374A}" presName="level3hierChild" presStyleCnt="0"/>
      <dgm:spPr/>
      <dgm:t>
        <a:bodyPr/>
        <a:lstStyle/>
        <a:p>
          <a:endParaRPr lang="pt-BR"/>
        </a:p>
      </dgm:t>
    </dgm:pt>
    <dgm:pt modelId="{C15097CF-E48C-4B7A-9931-9F913F821F36}" type="pres">
      <dgm:prSet presAssocID="{A73B2609-EDE0-4A7E-B1A4-95E1F98F0917}" presName="conn2-1" presStyleLbl="parChTrans1D2" presStyleIdx="3" presStyleCnt="4"/>
      <dgm:spPr/>
      <dgm:t>
        <a:bodyPr/>
        <a:lstStyle/>
        <a:p>
          <a:endParaRPr lang="pt-BR"/>
        </a:p>
      </dgm:t>
    </dgm:pt>
    <dgm:pt modelId="{B723D58C-BC35-4D70-8E9F-ED7E40EE03FF}" type="pres">
      <dgm:prSet presAssocID="{A73B2609-EDE0-4A7E-B1A4-95E1F98F0917}" presName="connTx" presStyleLbl="parChTrans1D2" presStyleIdx="3" presStyleCnt="4"/>
      <dgm:spPr/>
      <dgm:t>
        <a:bodyPr/>
        <a:lstStyle/>
        <a:p>
          <a:endParaRPr lang="pt-BR"/>
        </a:p>
      </dgm:t>
    </dgm:pt>
    <dgm:pt modelId="{E550DCD4-3E5B-4BF1-8E64-EB50B0EE1D6D}" type="pres">
      <dgm:prSet presAssocID="{BAC7BE14-1AF2-4715-A024-99534AA221AB}" presName="root2" presStyleCnt="0"/>
      <dgm:spPr/>
      <dgm:t>
        <a:bodyPr/>
        <a:lstStyle/>
        <a:p>
          <a:endParaRPr lang="pt-BR"/>
        </a:p>
      </dgm:t>
    </dgm:pt>
    <dgm:pt modelId="{20A5A50A-731F-4B30-9FF6-D44D0DFC6EFC}" type="pres">
      <dgm:prSet presAssocID="{BAC7BE14-1AF2-4715-A024-99534AA221AB}" presName="LevelTwoTextNode" presStyleLbl="node2" presStyleIdx="3" presStyleCnt="4" custLinFactNeighborX="-1696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521C6FD7-A145-4B6D-A019-3EB78A208C4F}" type="pres">
      <dgm:prSet presAssocID="{BAC7BE14-1AF2-4715-A024-99534AA221AB}" presName="level3hierChild" presStyleCnt="0"/>
      <dgm:spPr/>
      <dgm:t>
        <a:bodyPr/>
        <a:lstStyle/>
        <a:p>
          <a:endParaRPr lang="pt-BR"/>
        </a:p>
      </dgm:t>
    </dgm:pt>
  </dgm:ptLst>
  <dgm:cxnLst>
    <dgm:cxn modelId="{7A7CDC11-6616-4277-B78C-6C0336D0ECEF}" type="presOf" srcId="{B6B95A1B-9D7D-4961-90E1-E9B589476FE7}" destId="{F5F0F34B-AC14-452C-A74A-1DF0EF4A921D}" srcOrd="0" destOrd="0" presId="urn:microsoft.com/office/officeart/2008/layout/HorizontalMultiLevelHierarchy"/>
    <dgm:cxn modelId="{357CA6B0-CBBE-4845-A651-B5904AC6C836}" type="presOf" srcId="{B6B95A1B-9D7D-4961-90E1-E9B589476FE7}" destId="{FAC50F13-F6BD-4655-AFB5-B5B22665AD64}" srcOrd="1" destOrd="0" presId="urn:microsoft.com/office/officeart/2008/layout/HorizontalMultiLevelHierarchy"/>
    <dgm:cxn modelId="{CC510B2C-0629-4383-8543-263D84C76AC5}" type="presOf" srcId="{A73B2609-EDE0-4A7E-B1A4-95E1F98F0917}" destId="{C15097CF-E48C-4B7A-9931-9F913F821F36}" srcOrd="0" destOrd="0" presId="urn:microsoft.com/office/officeart/2008/layout/HorizontalMultiLevelHierarchy"/>
    <dgm:cxn modelId="{EAD12FBD-14C2-4ECC-886A-77BA59E1EA63}" srcId="{60EC4BA5-38CC-4B60-96D5-0383AC71C2AD}" destId="{8A11A8FB-4C50-4061-9EBA-A2FF38B6FA12}" srcOrd="1" destOrd="0" parTransId="{38BBAC03-BE75-4232-99DF-6FF82F585D49}" sibTransId="{E0D37C49-ED52-48DA-B58C-304A6294F449}"/>
    <dgm:cxn modelId="{4FD8C5D7-F594-4023-A0D8-35CDFD29978D}" srcId="{25A1E6E0-73E5-4D0B-AFB7-5D6B4C54FEBB}" destId="{60EC4BA5-38CC-4B60-96D5-0383AC71C2AD}" srcOrd="0" destOrd="0" parTransId="{1E5A3E88-CD06-4ED4-9407-0D0305D14494}" sibTransId="{DE40F956-BA29-4430-BB48-02B4141B3C84}"/>
    <dgm:cxn modelId="{6B17D9DF-D63B-4736-8A74-84EDC4536625}" type="presOf" srcId="{25A1E6E0-73E5-4D0B-AFB7-5D6B4C54FEBB}" destId="{9987916E-6541-4910-9CAC-4641196E747B}" srcOrd="0" destOrd="0" presId="urn:microsoft.com/office/officeart/2008/layout/HorizontalMultiLevelHierarchy"/>
    <dgm:cxn modelId="{C9F67E77-1750-4159-92EF-89CC1DBC658F}" type="presOf" srcId="{60EC4BA5-38CC-4B60-96D5-0383AC71C2AD}" destId="{96E77823-2BB8-4665-BF23-9A6A13466BCC}" srcOrd="0" destOrd="0" presId="urn:microsoft.com/office/officeart/2008/layout/HorizontalMultiLevelHierarchy"/>
    <dgm:cxn modelId="{905B2617-DCEC-46B1-9EB7-58D42F65033F}" type="presOf" srcId="{38BBAC03-BE75-4232-99DF-6FF82F585D49}" destId="{D9AA76AD-CA0C-4530-A117-5848D45B6614}" srcOrd="0" destOrd="0" presId="urn:microsoft.com/office/officeart/2008/layout/HorizontalMultiLevelHierarchy"/>
    <dgm:cxn modelId="{158FE29C-11CD-4FE9-83AC-8CC39307C79C}" type="presOf" srcId="{A73B2609-EDE0-4A7E-B1A4-95E1F98F0917}" destId="{B723D58C-BC35-4D70-8E9F-ED7E40EE03FF}" srcOrd="1" destOrd="0" presId="urn:microsoft.com/office/officeart/2008/layout/HorizontalMultiLevelHierarchy"/>
    <dgm:cxn modelId="{17B35C95-25CB-4E61-8791-A154ED07836D}" type="presOf" srcId="{AEDFFE89-456C-4655-B06C-07C36971374A}" destId="{69386387-E13D-4D8F-AEFB-2CF168850391}" srcOrd="0" destOrd="0" presId="urn:microsoft.com/office/officeart/2008/layout/HorizontalMultiLevelHierarchy"/>
    <dgm:cxn modelId="{0DB5DDEE-56A4-4B03-BAE7-600095927A46}" type="presOf" srcId="{BAC7BE14-1AF2-4715-A024-99534AA221AB}" destId="{20A5A50A-731F-4B30-9FF6-D44D0DFC6EFC}" srcOrd="0" destOrd="0" presId="urn:microsoft.com/office/officeart/2008/layout/HorizontalMultiLevelHierarchy"/>
    <dgm:cxn modelId="{771AA9B7-D84F-483F-9A47-C8EE480D603E}" type="presOf" srcId="{38BBAC03-BE75-4232-99DF-6FF82F585D49}" destId="{04273D6A-3454-4619-9389-E795467EF6F4}" srcOrd="1" destOrd="0" presId="urn:microsoft.com/office/officeart/2008/layout/HorizontalMultiLevelHierarchy"/>
    <dgm:cxn modelId="{7C8ABD75-49F4-41E8-A910-15223F5514AF}" srcId="{60EC4BA5-38CC-4B60-96D5-0383AC71C2AD}" destId="{6BF3B340-0AE5-4EA4-BF76-6513B81A7FA3}" srcOrd="0" destOrd="0" parTransId="{0C5F5195-F4A0-478B-AF8D-3C302A00C395}" sibTransId="{CB32305B-731B-4913-AA45-1F2C8ECD21AE}"/>
    <dgm:cxn modelId="{6C2D6EFA-540B-4B4B-BED2-C4E03959DF49}" srcId="{60EC4BA5-38CC-4B60-96D5-0383AC71C2AD}" destId="{AEDFFE89-456C-4655-B06C-07C36971374A}" srcOrd="2" destOrd="0" parTransId="{B6B95A1B-9D7D-4961-90E1-E9B589476FE7}" sibTransId="{5DBF5749-6965-487B-A48B-12F2301EC3C2}"/>
    <dgm:cxn modelId="{E8702186-41C0-447B-BAF2-8854BC07DDF1}" type="presOf" srcId="{0C5F5195-F4A0-478B-AF8D-3C302A00C395}" destId="{891F0695-F4E0-4E19-A5F2-A1863292BEE5}" srcOrd="1" destOrd="0" presId="urn:microsoft.com/office/officeart/2008/layout/HorizontalMultiLevelHierarchy"/>
    <dgm:cxn modelId="{FD9254E3-D575-4305-B81B-37223BC0DA7A}" type="presOf" srcId="{6BF3B340-0AE5-4EA4-BF76-6513B81A7FA3}" destId="{2586C401-875E-4F7D-B99C-553CAED7EA0A}" srcOrd="0" destOrd="0" presId="urn:microsoft.com/office/officeart/2008/layout/HorizontalMultiLevelHierarchy"/>
    <dgm:cxn modelId="{62EDE474-AFFA-442A-B82A-D4AA6D3431C0}" type="presOf" srcId="{0C5F5195-F4A0-478B-AF8D-3C302A00C395}" destId="{314346D5-3E60-4B08-A98F-C3393581C709}" srcOrd="0" destOrd="0" presId="urn:microsoft.com/office/officeart/2008/layout/HorizontalMultiLevelHierarchy"/>
    <dgm:cxn modelId="{033B91F7-A227-4AA7-8C83-5AA433DF5EC1}" type="presOf" srcId="{8A11A8FB-4C50-4061-9EBA-A2FF38B6FA12}" destId="{790287A3-2100-4FF8-92D5-D7846C4536EF}" srcOrd="0" destOrd="0" presId="urn:microsoft.com/office/officeart/2008/layout/HorizontalMultiLevelHierarchy"/>
    <dgm:cxn modelId="{89DFB734-4859-4924-9016-73A7401204EB}" srcId="{60EC4BA5-38CC-4B60-96D5-0383AC71C2AD}" destId="{BAC7BE14-1AF2-4715-A024-99534AA221AB}" srcOrd="3" destOrd="0" parTransId="{A73B2609-EDE0-4A7E-B1A4-95E1F98F0917}" sibTransId="{05C05209-1F47-4AFE-9CBA-F7E11BE6E9CE}"/>
    <dgm:cxn modelId="{C1413A8F-6369-47B4-AF7D-32955971DCC2}" type="presParOf" srcId="{9987916E-6541-4910-9CAC-4641196E747B}" destId="{DB62CCD4-5921-49C2-9F19-181194A88E99}" srcOrd="0" destOrd="0" presId="urn:microsoft.com/office/officeart/2008/layout/HorizontalMultiLevelHierarchy"/>
    <dgm:cxn modelId="{E0C93778-05D2-44E7-B92F-D936851CBD9A}" type="presParOf" srcId="{DB62CCD4-5921-49C2-9F19-181194A88E99}" destId="{96E77823-2BB8-4665-BF23-9A6A13466BCC}" srcOrd="0" destOrd="0" presId="urn:microsoft.com/office/officeart/2008/layout/HorizontalMultiLevelHierarchy"/>
    <dgm:cxn modelId="{AB75550A-9FE7-420F-9C17-062156934390}" type="presParOf" srcId="{DB62CCD4-5921-49C2-9F19-181194A88E99}" destId="{63CD49BC-0DD3-44E6-BADA-C6739CF447BA}" srcOrd="1" destOrd="0" presId="urn:microsoft.com/office/officeart/2008/layout/HorizontalMultiLevelHierarchy"/>
    <dgm:cxn modelId="{36BE0A4E-A794-4354-90CC-D30C6A5D07BF}" type="presParOf" srcId="{63CD49BC-0DD3-44E6-BADA-C6739CF447BA}" destId="{314346D5-3E60-4B08-A98F-C3393581C709}" srcOrd="0" destOrd="0" presId="urn:microsoft.com/office/officeart/2008/layout/HorizontalMultiLevelHierarchy"/>
    <dgm:cxn modelId="{C533EE52-D083-4DC4-8277-55F199112853}" type="presParOf" srcId="{314346D5-3E60-4B08-A98F-C3393581C709}" destId="{891F0695-F4E0-4E19-A5F2-A1863292BEE5}" srcOrd="0" destOrd="0" presId="urn:microsoft.com/office/officeart/2008/layout/HorizontalMultiLevelHierarchy"/>
    <dgm:cxn modelId="{1C8C00F4-6EF6-4B50-AAF1-CC6D4CDB6A4E}" type="presParOf" srcId="{63CD49BC-0DD3-44E6-BADA-C6739CF447BA}" destId="{C3180702-10BC-4813-8415-7E755FC3157E}" srcOrd="1" destOrd="0" presId="urn:microsoft.com/office/officeart/2008/layout/HorizontalMultiLevelHierarchy"/>
    <dgm:cxn modelId="{84511EB1-31D9-44E5-BC7F-3293B636A6EF}" type="presParOf" srcId="{C3180702-10BC-4813-8415-7E755FC3157E}" destId="{2586C401-875E-4F7D-B99C-553CAED7EA0A}" srcOrd="0" destOrd="0" presId="urn:microsoft.com/office/officeart/2008/layout/HorizontalMultiLevelHierarchy"/>
    <dgm:cxn modelId="{752718B4-3D07-427C-A3F9-98CBA354728C}" type="presParOf" srcId="{C3180702-10BC-4813-8415-7E755FC3157E}" destId="{696996CA-62EE-4095-A3EE-F9DF8D0C4FE9}" srcOrd="1" destOrd="0" presId="urn:microsoft.com/office/officeart/2008/layout/HorizontalMultiLevelHierarchy"/>
    <dgm:cxn modelId="{C79A7625-8F20-4B17-B435-406F45939F50}" type="presParOf" srcId="{63CD49BC-0DD3-44E6-BADA-C6739CF447BA}" destId="{D9AA76AD-CA0C-4530-A117-5848D45B6614}" srcOrd="2" destOrd="0" presId="urn:microsoft.com/office/officeart/2008/layout/HorizontalMultiLevelHierarchy"/>
    <dgm:cxn modelId="{D3A400FC-FF39-419E-8AA5-8C279AA91D11}" type="presParOf" srcId="{D9AA76AD-CA0C-4530-A117-5848D45B6614}" destId="{04273D6A-3454-4619-9389-E795467EF6F4}" srcOrd="0" destOrd="0" presId="urn:microsoft.com/office/officeart/2008/layout/HorizontalMultiLevelHierarchy"/>
    <dgm:cxn modelId="{3CC8AE99-23EB-4F06-8AE1-F154CF84ADB1}" type="presParOf" srcId="{63CD49BC-0DD3-44E6-BADA-C6739CF447BA}" destId="{2B2A7E1B-2161-4E79-BF4A-9B65308BA14D}" srcOrd="3" destOrd="0" presId="urn:microsoft.com/office/officeart/2008/layout/HorizontalMultiLevelHierarchy"/>
    <dgm:cxn modelId="{DCE767B9-F916-4013-81F3-758D32DA721A}" type="presParOf" srcId="{2B2A7E1B-2161-4E79-BF4A-9B65308BA14D}" destId="{790287A3-2100-4FF8-92D5-D7846C4536EF}" srcOrd="0" destOrd="0" presId="urn:microsoft.com/office/officeart/2008/layout/HorizontalMultiLevelHierarchy"/>
    <dgm:cxn modelId="{B2FFCA34-935E-494F-89E4-CCCADAF3407D}" type="presParOf" srcId="{2B2A7E1B-2161-4E79-BF4A-9B65308BA14D}" destId="{B1CA373B-8004-4B6A-82A1-A358EED0D1AD}" srcOrd="1" destOrd="0" presId="urn:microsoft.com/office/officeart/2008/layout/HorizontalMultiLevelHierarchy"/>
    <dgm:cxn modelId="{8A491784-5645-49FA-8C4E-1A1135389F32}" type="presParOf" srcId="{63CD49BC-0DD3-44E6-BADA-C6739CF447BA}" destId="{F5F0F34B-AC14-452C-A74A-1DF0EF4A921D}" srcOrd="4" destOrd="0" presId="urn:microsoft.com/office/officeart/2008/layout/HorizontalMultiLevelHierarchy"/>
    <dgm:cxn modelId="{333D1248-AD3F-4C2A-B3EB-BD262E7C6E9F}" type="presParOf" srcId="{F5F0F34B-AC14-452C-A74A-1DF0EF4A921D}" destId="{FAC50F13-F6BD-4655-AFB5-B5B22665AD64}" srcOrd="0" destOrd="0" presId="urn:microsoft.com/office/officeart/2008/layout/HorizontalMultiLevelHierarchy"/>
    <dgm:cxn modelId="{78AADE76-86FB-482D-BC3D-ECBC8E2BBC4C}" type="presParOf" srcId="{63CD49BC-0DD3-44E6-BADA-C6739CF447BA}" destId="{FD1B301D-5634-4284-84E5-AEE91911D16C}" srcOrd="5" destOrd="0" presId="urn:microsoft.com/office/officeart/2008/layout/HorizontalMultiLevelHierarchy"/>
    <dgm:cxn modelId="{D44B4D81-8578-4028-8A5F-E7BF1FDB15DC}" type="presParOf" srcId="{FD1B301D-5634-4284-84E5-AEE91911D16C}" destId="{69386387-E13D-4D8F-AEFB-2CF168850391}" srcOrd="0" destOrd="0" presId="urn:microsoft.com/office/officeart/2008/layout/HorizontalMultiLevelHierarchy"/>
    <dgm:cxn modelId="{48CBC9AA-7B9D-47D9-B4C1-543CBF25F278}" type="presParOf" srcId="{FD1B301D-5634-4284-84E5-AEE91911D16C}" destId="{F5C650A5-E35A-4A62-A9B3-8C755F13CA0B}" srcOrd="1" destOrd="0" presId="urn:microsoft.com/office/officeart/2008/layout/HorizontalMultiLevelHierarchy"/>
    <dgm:cxn modelId="{C30A07D9-C800-4DC5-9827-B12E37108209}" type="presParOf" srcId="{63CD49BC-0DD3-44E6-BADA-C6739CF447BA}" destId="{C15097CF-E48C-4B7A-9931-9F913F821F36}" srcOrd="6" destOrd="0" presId="urn:microsoft.com/office/officeart/2008/layout/HorizontalMultiLevelHierarchy"/>
    <dgm:cxn modelId="{D0C8E4F3-10A7-41FA-A4EA-87BEB1CE2943}" type="presParOf" srcId="{C15097CF-E48C-4B7A-9931-9F913F821F36}" destId="{B723D58C-BC35-4D70-8E9F-ED7E40EE03FF}" srcOrd="0" destOrd="0" presId="urn:microsoft.com/office/officeart/2008/layout/HorizontalMultiLevelHierarchy"/>
    <dgm:cxn modelId="{265C235A-7063-4238-8B21-D15B12417E2D}" type="presParOf" srcId="{63CD49BC-0DD3-44E6-BADA-C6739CF447BA}" destId="{E550DCD4-3E5B-4BF1-8E64-EB50B0EE1D6D}" srcOrd="7" destOrd="0" presId="urn:microsoft.com/office/officeart/2008/layout/HorizontalMultiLevelHierarchy"/>
    <dgm:cxn modelId="{4B5869C5-B063-466D-8235-F2D9FCD618FA}" type="presParOf" srcId="{E550DCD4-3E5B-4BF1-8E64-EB50B0EE1D6D}" destId="{20A5A50A-731F-4B30-9FF6-D44D0DFC6EFC}" srcOrd="0" destOrd="0" presId="urn:microsoft.com/office/officeart/2008/layout/HorizontalMultiLevelHierarchy"/>
    <dgm:cxn modelId="{CFAFBB38-BD81-475F-A0F1-674B05780279}" type="presParOf" srcId="{E550DCD4-3E5B-4BF1-8E64-EB50B0EE1D6D}" destId="{521C6FD7-A145-4B6D-A019-3EB78A208C4F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9B6409D-AFD9-4963-BC20-0781C9F514A5}" type="doc">
      <dgm:prSet loTypeId="urn:microsoft.com/office/officeart/2005/8/layout/orgChart1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pt-BR"/>
        </a:p>
      </dgm:t>
    </dgm:pt>
    <dgm:pt modelId="{93485829-0518-49A6-BF46-A764D4CC6C5C}">
      <dgm:prSet phldrT="[Texto]" custT="1"/>
      <dgm:spPr/>
      <dgm:t>
        <a:bodyPr/>
        <a:lstStyle/>
        <a:p>
          <a:r>
            <a:rPr lang="pt-BR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Gestão Democrática</a:t>
          </a:r>
          <a:endParaRPr lang="pt-BR" sz="32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6833D6A-0A9D-48FF-BF16-69C2910E97B6}" type="parTrans" cxnId="{DFE9EB85-1BC0-40D8-9C16-A1EB3E579F99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8388BBA-A28D-4C06-86FF-633B6DBBE08D}" type="sibTrans" cxnId="{DFE9EB85-1BC0-40D8-9C16-A1EB3E579F99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8312EDD7-1CEF-4EC7-A41F-5EDE7B4DF0E1}">
      <dgm:prSet custT="1"/>
      <dgm:spPr/>
      <dgm:t>
        <a:bodyPr/>
        <a:lstStyle/>
        <a:p>
          <a:r>
            <a:rPr lang="pt-BR" sz="36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Diretrizes da Política de Saúde</a:t>
          </a:r>
          <a:endParaRPr lang="pt-BR" sz="36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6394EF66-685E-4C95-98A6-5B5F1628D1F3}" type="parTrans" cxnId="{856F0C15-0D49-4C6A-A6DA-E7253CE6FBAF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B098AD95-FE92-4305-BEE1-ECA70F2044DD}" type="sibTrans" cxnId="{856F0C15-0D49-4C6A-A6DA-E7253CE6FBAF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405F300-830C-4D6C-B88A-FDAA9DB118CD}" type="asst">
      <dgm:prSet custT="1"/>
      <dgm:spPr/>
      <dgm:t>
        <a:bodyPr/>
        <a:lstStyle/>
        <a:p>
          <a:r>
            <a:rPr lang="pt-BR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Gestão Orçamentária</a:t>
          </a:r>
        </a:p>
        <a:p>
          <a:r>
            <a:rPr lang="pt-BR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Participativa</a:t>
          </a:r>
          <a:endParaRPr lang="pt-BR" sz="20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D5C5A84-6EFE-4738-A1B4-58E5B7BA580F}" type="parTrans" cxnId="{EDCCEA41-63E9-4BEA-8A02-93E8012CC155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C13E93A-CE51-4725-B733-F12D60C3CAAE}" type="sibTrans" cxnId="{EDCCEA41-63E9-4BEA-8A02-93E8012CC155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AC46B3CF-5CEB-425C-BD01-8811B4E85FFB}" type="asst">
      <dgm:prSet custT="1"/>
      <dgm:spPr/>
      <dgm:t>
        <a:bodyPr/>
        <a:lstStyle/>
        <a:p>
          <a:r>
            <a:rPr lang="pt-BR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Lei 8142/90</a:t>
          </a:r>
          <a:endParaRPr lang="pt-BR" sz="1400" b="1" cap="none" spc="0" dirty="0" smtClean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17181370-ABA6-46AC-A594-416B9B9E5E53}" type="parTrans" cxnId="{66FE5B26-C141-4F03-B3C7-2E6AE8575343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E92222FC-6F55-4336-B818-78CD5CD27E17}" type="sibTrans" cxnId="{66FE5B26-C141-4F03-B3C7-2E6AE8575343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D0C19317-BF26-4713-A93C-4E4FFC534E7A}" type="asst">
      <dgm:prSet custT="1"/>
      <dgm:spPr/>
      <dgm:t>
        <a:bodyPr/>
        <a:lstStyle/>
        <a:p>
          <a:r>
            <a:rPr lang="pt-BR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PPA</a:t>
          </a:r>
          <a:endParaRPr lang="pt-BR" sz="20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BCD23CA9-B118-4B18-8BE0-16285B977B1C}" type="parTrans" cxnId="{3403A56F-6668-4D1D-ABED-CF10677C3026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6DD9A04-77E0-43D5-9F58-EA4876EF7919}" type="sibTrans" cxnId="{3403A56F-6668-4D1D-ABED-CF10677C3026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9F9E999D-CA68-45D9-9CE6-99E313AD70B9}" type="asst">
      <dgm:prSet custT="1"/>
      <dgm:spPr/>
      <dgm:t>
        <a:bodyPr/>
        <a:lstStyle/>
        <a:p>
          <a:r>
            <a:rPr lang="pt-BR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LDO</a:t>
          </a:r>
          <a:endParaRPr lang="pt-BR" sz="20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EC56EA07-9A27-482B-9D79-702BFE5ACC7D}" type="parTrans" cxnId="{37167897-3233-40AB-A9D9-23674FD69F09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8BD3FE73-BA1B-488A-93AD-9C4B305E2E89}" type="sibTrans" cxnId="{37167897-3233-40AB-A9D9-23674FD69F09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01C1A6E8-52D7-4333-A6B0-90D05CC53F05}" type="asst">
      <dgm:prSet custT="1"/>
      <dgm:spPr/>
      <dgm:t>
        <a:bodyPr/>
        <a:lstStyle/>
        <a:p>
          <a:r>
            <a:rPr lang="pt-BR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LOA</a:t>
          </a:r>
          <a:endParaRPr lang="pt-BR" sz="20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8654B623-22D2-4461-A0CD-77D2EFBCC4FC}" type="parTrans" cxnId="{3FE3ECB8-F921-4E8F-833A-8C45B4FF3F26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3DDBFF2F-3581-4817-8456-03BDDD80305E}" type="sibTrans" cxnId="{3FE3ECB8-F921-4E8F-833A-8C45B4FF3F26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5651EB1-86B3-4FC5-8F09-DD4976D5C560}" type="asst">
      <dgm:prSet/>
      <dgm:spPr/>
      <dgm:t>
        <a:bodyPr/>
        <a:lstStyle/>
        <a:p>
          <a:r>
            <a:rPr lang="pt-BR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Recursos do FNS</a:t>
          </a:r>
          <a:endParaRPr lang="pt-BR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A0547ACC-C81C-48A8-BA29-24C7FE5C9FB5}" type="parTrans" cxnId="{37355385-A8C3-40F9-A95F-4CF20AF01F0C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68F24E61-7FDA-418B-96BE-DD637DA2CE5F}" type="sibTrans" cxnId="{37355385-A8C3-40F9-A95F-4CF20AF01F0C}">
      <dgm:prSet/>
      <dgm:spPr/>
      <dgm:t>
        <a:bodyPr/>
        <a:lstStyle/>
        <a:p>
          <a:endParaRPr lang="pt-BR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6DB79228-E70E-41BF-B8A6-F211F9450F69}">
      <dgm:prSet/>
      <dgm:spPr/>
      <dgm:t>
        <a:bodyPr/>
        <a:lstStyle/>
        <a:p>
          <a:r>
            <a:rPr lang="pt-BR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Lei Complementar 141/2012</a:t>
          </a:r>
          <a:endParaRPr lang="pt-BR" dirty="0"/>
        </a:p>
      </dgm:t>
    </dgm:pt>
    <dgm:pt modelId="{D9BB07D8-0AC2-4CEC-ADAF-07D1BFE7D536}" type="parTrans" cxnId="{F1ACB2C2-2C3F-4958-A5BC-565176045A20}">
      <dgm:prSet/>
      <dgm:spPr/>
      <dgm:t>
        <a:bodyPr/>
        <a:lstStyle/>
        <a:p>
          <a:endParaRPr lang="pt-BR"/>
        </a:p>
      </dgm:t>
    </dgm:pt>
    <dgm:pt modelId="{83E905E5-5887-47A7-B09E-FDB40702E23F}" type="sibTrans" cxnId="{F1ACB2C2-2C3F-4958-A5BC-565176045A20}">
      <dgm:prSet/>
      <dgm:spPr/>
      <dgm:t>
        <a:bodyPr/>
        <a:lstStyle/>
        <a:p>
          <a:endParaRPr lang="pt-BR"/>
        </a:p>
      </dgm:t>
    </dgm:pt>
    <dgm:pt modelId="{6F688688-826C-4676-B2CE-C8DA666657E4}" type="pres">
      <dgm:prSet presAssocID="{29B6409D-AFD9-4963-BC20-0781C9F514A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152C8F64-3B89-4382-8B20-539516F91450}" type="pres">
      <dgm:prSet presAssocID="{8312EDD7-1CEF-4EC7-A41F-5EDE7B4DF0E1}" presName="hierRoot1" presStyleCnt="0">
        <dgm:presLayoutVars>
          <dgm:hierBranch val="init"/>
        </dgm:presLayoutVars>
      </dgm:prSet>
      <dgm:spPr/>
    </dgm:pt>
    <dgm:pt modelId="{573CBE2B-79AB-4793-B142-1106BA1D89E1}" type="pres">
      <dgm:prSet presAssocID="{8312EDD7-1CEF-4EC7-A41F-5EDE7B4DF0E1}" presName="rootComposite1" presStyleCnt="0"/>
      <dgm:spPr/>
    </dgm:pt>
    <dgm:pt modelId="{4710C116-EB9B-45F3-86A0-898F30F1EAF0}" type="pres">
      <dgm:prSet presAssocID="{8312EDD7-1CEF-4EC7-A41F-5EDE7B4DF0E1}" presName="rootText1" presStyleLbl="node0" presStyleIdx="0" presStyleCnt="1" custScaleX="566877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8D0F1DEE-F97F-4BFF-9D55-8AA677000FE9}" type="pres">
      <dgm:prSet presAssocID="{8312EDD7-1CEF-4EC7-A41F-5EDE7B4DF0E1}" presName="rootConnector1" presStyleLbl="node1" presStyleIdx="0" presStyleCnt="0"/>
      <dgm:spPr/>
      <dgm:t>
        <a:bodyPr/>
        <a:lstStyle/>
        <a:p>
          <a:endParaRPr lang="pt-BR"/>
        </a:p>
      </dgm:t>
    </dgm:pt>
    <dgm:pt modelId="{0A34EE48-ABC7-415D-8CA0-C6DBC8ADE8B4}" type="pres">
      <dgm:prSet presAssocID="{8312EDD7-1CEF-4EC7-A41F-5EDE7B4DF0E1}" presName="hierChild2" presStyleCnt="0"/>
      <dgm:spPr/>
    </dgm:pt>
    <dgm:pt modelId="{ED7B0DF1-8105-450E-B5A5-C852AF9B7413}" type="pres">
      <dgm:prSet presAssocID="{56833D6A-0A9D-48FF-BF16-69C2910E97B6}" presName="Name37" presStyleLbl="parChTrans1D2" presStyleIdx="0" presStyleCnt="1"/>
      <dgm:spPr/>
      <dgm:t>
        <a:bodyPr/>
        <a:lstStyle/>
        <a:p>
          <a:endParaRPr lang="pt-BR"/>
        </a:p>
      </dgm:t>
    </dgm:pt>
    <dgm:pt modelId="{2F911DBA-3691-4BAB-AA96-BDC23C1FA69B}" type="pres">
      <dgm:prSet presAssocID="{93485829-0518-49A6-BF46-A764D4CC6C5C}" presName="hierRoot2" presStyleCnt="0">
        <dgm:presLayoutVars>
          <dgm:hierBranch val="init"/>
        </dgm:presLayoutVars>
      </dgm:prSet>
      <dgm:spPr/>
    </dgm:pt>
    <dgm:pt modelId="{476EC209-06B9-44B6-9FF0-4F89378CF31F}" type="pres">
      <dgm:prSet presAssocID="{93485829-0518-49A6-BF46-A764D4CC6C5C}" presName="rootComposite" presStyleCnt="0"/>
      <dgm:spPr/>
    </dgm:pt>
    <dgm:pt modelId="{FA297473-E05A-49DC-909C-EC7D8995CCF4}" type="pres">
      <dgm:prSet presAssocID="{93485829-0518-49A6-BF46-A764D4CC6C5C}" presName="rootText" presStyleLbl="node2" presStyleIdx="0" presStyleCnt="1" custFlipHor="1" custScaleX="469627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BE8A0AF8-4D5A-47B1-BF34-598EE22D154B}" type="pres">
      <dgm:prSet presAssocID="{93485829-0518-49A6-BF46-A764D4CC6C5C}" presName="rootConnector" presStyleLbl="node2" presStyleIdx="0" presStyleCnt="1"/>
      <dgm:spPr/>
      <dgm:t>
        <a:bodyPr/>
        <a:lstStyle/>
        <a:p>
          <a:endParaRPr lang="pt-BR"/>
        </a:p>
      </dgm:t>
    </dgm:pt>
    <dgm:pt modelId="{19DC0AFF-94EF-4658-865B-853B70736AA2}" type="pres">
      <dgm:prSet presAssocID="{93485829-0518-49A6-BF46-A764D4CC6C5C}" presName="hierChild4" presStyleCnt="0"/>
      <dgm:spPr/>
    </dgm:pt>
    <dgm:pt modelId="{E92C6704-2514-4DD2-8EC1-A6CBDCC519E5}" type="pres">
      <dgm:prSet presAssocID="{D9BB07D8-0AC2-4CEC-ADAF-07D1BFE7D536}" presName="Name37" presStyleLbl="parChTrans1D3" presStyleIdx="0" presStyleCnt="3"/>
      <dgm:spPr/>
      <dgm:t>
        <a:bodyPr/>
        <a:lstStyle/>
        <a:p>
          <a:endParaRPr lang="pt-BR"/>
        </a:p>
      </dgm:t>
    </dgm:pt>
    <dgm:pt modelId="{BC1BD053-4998-440D-BC30-9C2B87CCFAC2}" type="pres">
      <dgm:prSet presAssocID="{6DB79228-E70E-41BF-B8A6-F211F9450F69}" presName="hierRoot2" presStyleCnt="0">
        <dgm:presLayoutVars>
          <dgm:hierBranch val="init"/>
        </dgm:presLayoutVars>
      </dgm:prSet>
      <dgm:spPr/>
    </dgm:pt>
    <dgm:pt modelId="{5D554AD9-A93E-4D56-9921-6F9AE27DECF2}" type="pres">
      <dgm:prSet presAssocID="{6DB79228-E70E-41BF-B8A6-F211F9450F69}" presName="rootComposite" presStyleCnt="0"/>
      <dgm:spPr/>
    </dgm:pt>
    <dgm:pt modelId="{959D3412-43CB-44A6-A976-8B7C830402EC}" type="pres">
      <dgm:prSet presAssocID="{6DB79228-E70E-41BF-B8A6-F211F9450F69}" presName="rootText" presStyleLbl="node3" presStyleIdx="0" presStyleCnt="1" custScaleX="132408" custLinFactX="100000" custLinFactY="-59054" custLinFactNeighborX="125663" custLinFactNeighborY="-100000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284A7763-F2A9-4FD3-B1E8-554DEEAA111A}" type="pres">
      <dgm:prSet presAssocID="{6DB79228-E70E-41BF-B8A6-F211F9450F69}" presName="rootConnector" presStyleLbl="node3" presStyleIdx="0" presStyleCnt="1"/>
      <dgm:spPr/>
      <dgm:t>
        <a:bodyPr/>
        <a:lstStyle/>
        <a:p>
          <a:endParaRPr lang="pt-BR"/>
        </a:p>
      </dgm:t>
    </dgm:pt>
    <dgm:pt modelId="{20BD4142-92C6-453A-99B7-9E177C70FF00}" type="pres">
      <dgm:prSet presAssocID="{6DB79228-E70E-41BF-B8A6-F211F9450F69}" presName="hierChild4" presStyleCnt="0"/>
      <dgm:spPr/>
    </dgm:pt>
    <dgm:pt modelId="{A084DE33-5587-4876-A1F4-FC8731351849}" type="pres">
      <dgm:prSet presAssocID="{6DB79228-E70E-41BF-B8A6-F211F9450F69}" presName="hierChild5" presStyleCnt="0"/>
      <dgm:spPr/>
    </dgm:pt>
    <dgm:pt modelId="{5747B226-BE5C-49BA-98F9-6C3EFDB1F1C6}" type="pres">
      <dgm:prSet presAssocID="{93485829-0518-49A6-BF46-A764D4CC6C5C}" presName="hierChild5" presStyleCnt="0"/>
      <dgm:spPr/>
    </dgm:pt>
    <dgm:pt modelId="{04E3A340-76BD-4707-9759-4D56C20812B6}" type="pres">
      <dgm:prSet presAssocID="{5D5C5A84-6EFE-4738-A1B4-58E5B7BA580F}" presName="Name111" presStyleLbl="parChTrans1D3" presStyleIdx="1" presStyleCnt="3"/>
      <dgm:spPr/>
      <dgm:t>
        <a:bodyPr/>
        <a:lstStyle/>
        <a:p>
          <a:endParaRPr lang="pt-BR"/>
        </a:p>
      </dgm:t>
    </dgm:pt>
    <dgm:pt modelId="{03A3641D-7E3A-4BC7-BE6B-C5B37EE80638}" type="pres">
      <dgm:prSet presAssocID="{C405F300-830C-4D6C-B88A-FDAA9DB118CD}" presName="hierRoot3" presStyleCnt="0">
        <dgm:presLayoutVars>
          <dgm:hierBranch val="init"/>
        </dgm:presLayoutVars>
      </dgm:prSet>
      <dgm:spPr/>
    </dgm:pt>
    <dgm:pt modelId="{9C7F1A31-31FD-42B3-8849-EE5CE08F5F67}" type="pres">
      <dgm:prSet presAssocID="{C405F300-830C-4D6C-B88A-FDAA9DB118CD}" presName="rootComposite3" presStyleCnt="0"/>
      <dgm:spPr/>
    </dgm:pt>
    <dgm:pt modelId="{296D08C1-763C-404C-8907-E34BD0D9C74C}" type="pres">
      <dgm:prSet presAssocID="{C405F300-830C-4D6C-B88A-FDAA9DB118CD}" presName="rootText3" presStyleLbl="asst2" presStyleIdx="0" presStyleCnt="6" custScaleX="183227" custLinFactX="-100000" custLinFactNeighborX="-163960" custLinFactNeighborY="-27522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D7DC95A3-98FF-45F4-96D2-9EE8E016B373}" type="pres">
      <dgm:prSet presAssocID="{C405F300-830C-4D6C-B88A-FDAA9DB118CD}" presName="rootConnector3" presStyleLbl="asst2" presStyleIdx="0" presStyleCnt="6"/>
      <dgm:spPr/>
      <dgm:t>
        <a:bodyPr/>
        <a:lstStyle/>
        <a:p>
          <a:endParaRPr lang="pt-BR"/>
        </a:p>
      </dgm:t>
    </dgm:pt>
    <dgm:pt modelId="{B7E157EE-5F1E-4C1D-8420-452D01418681}" type="pres">
      <dgm:prSet presAssocID="{C405F300-830C-4D6C-B88A-FDAA9DB118CD}" presName="hierChild6" presStyleCnt="0"/>
      <dgm:spPr/>
    </dgm:pt>
    <dgm:pt modelId="{9B936CE2-B1B7-46A8-858F-ED31E95B8962}" type="pres">
      <dgm:prSet presAssocID="{C405F300-830C-4D6C-B88A-FDAA9DB118CD}" presName="hierChild7" presStyleCnt="0"/>
      <dgm:spPr/>
    </dgm:pt>
    <dgm:pt modelId="{F454CC52-3A3C-4995-9775-F6C7C7C67CDD}" type="pres">
      <dgm:prSet presAssocID="{BCD23CA9-B118-4B18-8BE0-16285B977B1C}" presName="Name111" presStyleLbl="parChTrans1D4" presStyleIdx="0" presStyleCnt="4"/>
      <dgm:spPr/>
      <dgm:t>
        <a:bodyPr/>
        <a:lstStyle/>
        <a:p>
          <a:endParaRPr lang="pt-BR"/>
        </a:p>
      </dgm:t>
    </dgm:pt>
    <dgm:pt modelId="{B9CE221B-F4C2-4A66-A8CB-86524197780A}" type="pres">
      <dgm:prSet presAssocID="{D0C19317-BF26-4713-A93C-4E4FFC534E7A}" presName="hierRoot3" presStyleCnt="0">
        <dgm:presLayoutVars>
          <dgm:hierBranch val="init"/>
        </dgm:presLayoutVars>
      </dgm:prSet>
      <dgm:spPr/>
    </dgm:pt>
    <dgm:pt modelId="{330A2CE1-F816-4A68-9A26-8205CA1D4681}" type="pres">
      <dgm:prSet presAssocID="{D0C19317-BF26-4713-A93C-4E4FFC534E7A}" presName="rootComposite3" presStyleCnt="0"/>
      <dgm:spPr/>
    </dgm:pt>
    <dgm:pt modelId="{D394291B-06DF-43EC-B6E6-16926A7FCAA6}" type="pres">
      <dgm:prSet presAssocID="{D0C19317-BF26-4713-A93C-4E4FFC534E7A}" presName="rootText3" presStyleLbl="asst2" presStyleIdx="1" presStyleCnt="6" custScaleY="70641" custLinFactNeighborX="8391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7FDB85D4-375C-48C1-AD28-D5902A7EB82E}" type="pres">
      <dgm:prSet presAssocID="{D0C19317-BF26-4713-A93C-4E4FFC534E7A}" presName="rootConnector3" presStyleLbl="asst2" presStyleIdx="1" presStyleCnt="6"/>
      <dgm:spPr/>
      <dgm:t>
        <a:bodyPr/>
        <a:lstStyle/>
        <a:p>
          <a:endParaRPr lang="pt-BR"/>
        </a:p>
      </dgm:t>
    </dgm:pt>
    <dgm:pt modelId="{FAB39F23-0107-42CE-A059-9F198A87CCCC}" type="pres">
      <dgm:prSet presAssocID="{D0C19317-BF26-4713-A93C-4E4FFC534E7A}" presName="hierChild6" presStyleCnt="0"/>
      <dgm:spPr/>
    </dgm:pt>
    <dgm:pt modelId="{B1D58812-3F35-41A4-9A9B-161A8A272A65}" type="pres">
      <dgm:prSet presAssocID="{D0C19317-BF26-4713-A93C-4E4FFC534E7A}" presName="hierChild7" presStyleCnt="0"/>
      <dgm:spPr/>
    </dgm:pt>
    <dgm:pt modelId="{8DF8AC2D-FE89-4AF7-9D8F-0BAC7C5A1DB1}" type="pres">
      <dgm:prSet presAssocID="{EC56EA07-9A27-482B-9D79-702BFE5ACC7D}" presName="Name111" presStyleLbl="parChTrans1D4" presStyleIdx="1" presStyleCnt="4"/>
      <dgm:spPr/>
      <dgm:t>
        <a:bodyPr/>
        <a:lstStyle/>
        <a:p>
          <a:endParaRPr lang="pt-BR"/>
        </a:p>
      </dgm:t>
    </dgm:pt>
    <dgm:pt modelId="{CEA7F37B-9B10-4D12-A883-246EC022B219}" type="pres">
      <dgm:prSet presAssocID="{9F9E999D-CA68-45D9-9CE6-99E313AD70B9}" presName="hierRoot3" presStyleCnt="0">
        <dgm:presLayoutVars>
          <dgm:hierBranch val="init"/>
        </dgm:presLayoutVars>
      </dgm:prSet>
      <dgm:spPr/>
    </dgm:pt>
    <dgm:pt modelId="{52819952-7BD1-4841-9CBE-D90C0640187A}" type="pres">
      <dgm:prSet presAssocID="{9F9E999D-CA68-45D9-9CE6-99E313AD70B9}" presName="rootComposite3" presStyleCnt="0"/>
      <dgm:spPr/>
    </dgm:pt>
    <dgm:pt modelId="{3064B74D-F2ED-41C3-BF05-3E88F19FA688}" type="pres">
      <dgm:prSet presAssocID="{9F9E999D-CA68-45D9-9CE6-99E313AD70B9}" presName="rootText3" presStyleLbl="asst2" presStyleIdx="2" presStyleCnt="6" custScaleY="68670" custLinFactY="4062" custLinFactNeighborX="-37087" custLinFactNeighborY="100000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FB05AB63-6383-4459-A92C-BE7D508E322F}" type="pres">
      <dgm:prSet presAssocID="{9F9E999D-CA68-45D9-9CE6-99E313AD70B9}" presName="rootConnector3" presStyleLbl="asst2" presStyleIdx="2" presStyleCnt="6"/>
      <dgm:spPr/>
      <dgm:t>
        <a:bodyPr/>
        <a:lstStyle/>
        <a:p>
          <a:endParaRPr lang="pt-BR"/>
        </a:p>
      </dgm:t>
    </dgm:pt>
    <dgm:pt modelId="{EE1C9975-1578-463D-83B7-AF7A23A9BF97}" type="pres">
      <dgm:prSet presAssocID="{9F9E999D-CA68-45D9-9CE6-99E313AD70B9}" presName="hierChild6" presStyleCnt="0"/>
      <dgm:spPr/>
    </dgm:pt>
    <dgm:pt modelId="{8526D4BD-8F83-4FC0-B563-E9D125A3D51E}" type="pres">
      <dgm:prSet presAssocID="{9F9E999D-CA68-45D9-9CE6-99E313AD70B9}" presName="hierChild7" presStyleCnt="0"/>
      <dgm:spPr/>
    </dgm:pt>
    <dgm:pt modelId="{4A82F2BD-0A47-4E36-ADAD-B146856584F0}" type="pres">
      <dgm:prSet presAssocID="{8654B623-22D2-4461-A0CD-77D2EFBCC4FC}" presName="Name111" presStyleLbl="parChTrans1D4" presStyleIdx="2" presStyleCnt="4"/>
      <dgm:spPr/>
      <dgm:t>
        <a:bodyPr/>
        <a:lstStyle/>
        <a:p>
          <a:endParaRPr lang="pt-BR"/>
        </a:p>
      </dgm:t>
    </dgm:pt>
    <dgm:pt modelId="{51DD7416-25A5-4ECD-A78B-CD3935E09EF5}" type="pres">
      <dgm:prSet presAssocID="{01C1A6E8-52D7-4333-A6B0-90D05CC53F05}" presName="hierRoot3" presStyleCnt="0">
        <dgm:presLayoutVars>
          <dgm:hierBranch val="init"/>
        </dgm:presLayoutVars>
      </dgm:prSet>
      <dgm:spPr/>
    </dgm:pt>
    <dgm:pt modelId="{5238B221-3268-402A-8954-6AAB3EFEB842}" type="pres">
      <dgm:prSet presAssocID="{01C1A6E8-52D7-4333-A6B0-90D05CC53F05}" presName="rootComposite3" presStyleCnt="0"/>
      <dgm:spPr/>
    </dgm:pt>
    <dgm:pt modelId="{DD6DFB9F-E10B-4CDC-A73D-7BC33F74637B}" type="pres">
      <dgm:prSet presAssocID="{01C1A6E8-52D7-4333-A6B0-90D05CC53F05}" presName="rootText3" presStyleLbl="asst2" presStyleIdx="3" presStyleCnt="6" custScaleY="68670" custLinFactNeighborX="82304" custLinFactNeighborY="64250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07767B3E-1495-4CF7-A72F-3E4614D2133F}" type="pres">
      <dgm:prSet presAssocID="{01C1A6E8-52D7-4333-A6B0-90D05CC53F05}" presName="rootConnector3" presStyleLbl="asst2" presStyleIdx="3" presStyleCnt="6"/>
      <dgm:spPr/>
      <dgm:t>
        <a:bodyPr/>
        <a:lstStyle/>
        <a:p>
          <a:endParaRPr lang="pt-BR"/>
        </a:p>
      </dgm:t>
    </dgm:pt>
    <dgm:pt modelId="{1E25FA82-EE98-451B-BBE7-04A7C96E5C63}" type="pres">
      <dgm:prSet presAssocID="{01C1A6E8-52D7-4333-A6B0-90D05CC53F05}" presName="hierChild6" presStyleCnt="0"/>
      <dgm:spPr/>
    </dgm:pt>
    <dgm:pt modelId="{2C5E57C2-6E67-4751-B213-62A6F827B8F6}" type="pres">
      <dgm:prSet presAssocID="{01C1A6E8-52D7-4333-A6B0-90D05CC53F05}" presName="hierChild7" presStyleCnt="0"/>
      <dgm:spPr/>
    </dgm:pt>
    <dgm:pt modelId="{8C785FE5-7B7C-4090-886F-97F27E6F8918}" type="pres">
      <dgm:prSet presAssocID="{17181370-ABA6-46AC-A594-416B9B9E5E53}" presName="Name111" presStyleLbl="parChTrans1D3" presStyleIdx="2" presStyleCnt="3"/>
      <dgm:spPr/>
      <dgm:t>
        <a:bodyPr/>
        <a:lstStyle/>
        <a:p>
          <a:endParaRPr lang="pt-BR"/>
        </a:p>
      </dgm:t>
    </dgm:pt>
    <dgm:pt modelId="{66D3FB9E-3994-4825-BB74-3F1DF5954CE7}" type="pres">
      <dgm:prSet presAssocID="{AC46B3CF-5CEB-425C-BD01-8811B4E85FFB}" presName="hierRoot3" presStyleCnt="0">
        <dgm:presLayoutVars>
          <dgm:hierBranch val="init"/>
        </dgm:presLayoutVars>
      </dgm:prSet>
      <dgm:spPr/>
    </dgm:pt>
    <dgm:pt modelId="{B8A2B6B3-2458-4755-9817-C6A190C2E4C8}" type="pres">
      <dgm:prSet presAssocID="{AC46B3CF-5CEB-425C-BD01-8811B4E85FFB}" presName="rootComposite3" presStyleCnt="0"/>
      <dgm:spPr/>
    </dgm:pt>
    <dgm:pt modelId="{34BE3522-DF8B-4D57-9FE7-F14D6E6EE655}" type="pres">
      <dgm:prSet presAssocID="{AC46B3CF-5CEB-425C-BD01-8811B4E85FFB}" presName="rootText3" presStyleLbl="asst2" presStyleIdx="4" presStyleCnt="6" custScaleX="131962" custLinFactNeighborX="57437" custLinFactNeighborY="-28015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F392AE6B-4C34-45E1-AE76-B11064C7819B}" type="pres">
      <dgm:prSet presAssocID="{AC46B3CF-5CEB-425C-BD01-8811B4E85FFB}" presName="rootConnector3" presStyleLbl="asst2" presStyleIdx="4" presStyleCnt="6"/>
      <dgm:spPr/>
      <dgm:t>
        <a:bodyPr/>
        <a:lstStyle/>
        <a:p>
          <a:endParaRPr lang="pt-BR"/>
        </a:p>
      </dgm:t>
    </dgm:pt>
    <dgm:pt modelId="{06E310C2-0DA7-484B-B1A0-576BE76F54EE}" type="pres">
      <dgm:prSet presAssocID="{AC46B3CF-5CEB-425C-BD01-8811B4E85FFB}" presName="hierChild6" presStyleCnt="0"/>
      <dgm:spPr/>
    </dgm:pt>
    <dgm:pt modelId="{2B338823-60E7-468F-8334-346E74D9074E}" type="pres">
      <dgm:prSet presAssocID="{AC46B3CF-5CEB-425C-BD01-8811B4E85FFB}" presName="hierChild7" presStyleCnt="0"/>
      <dgm:spPr/>
    </dgm:pt>
    <dgm:pt modelId="{4242A6FE-EDE0-4907-A7D2-7D581F3041E3}" type="pres">
      <dgm:prSet presAssocID="{A0547ACC-C81C-48A8-BA29-24C7FE5C9FB5}" presName="Name111" presStyleLbl="parChTrans1D4" presStyleIdx="3" presStyleCnt="4"/>
      <dgm:spPr/>
      <dgm:t>
        <a:bodyPr/>
        <a:lstStyle/>
        <a:p>
          <a:endParaRPr lang="pt-BR"/>
        </a:p>
      </dgm:t>
    </dgm:pt>
    <dgm:pt modelId="{BF320312-9E6F-45E4-8AFE-E31A6D1B9B85}" type="pres">
      <dgm:prSet presAssocID="{C5651EB1-86B3-4FC5-8F09-DD4976D5C560}" presName="hierRoot3" presStyleCnt="0">
        <dgm:presLayoutVars>
          <dgm:hierBranch val="init"/>
        </dgm:presLayoutVars>
      </dgm:prSet>
      <dgm:spPr/>
    </dgm:pt>
    <dgm:pt modelId="{4329EFD9-C544-4EA7-BC4C-A0EDBEE62305}" type="pres">
      <dgm:prSet presAssocID="{C5651EB1-86B3-4FC5-8F09-DD4976D5C560}" presName="rootComposite3" presStyleCnt="0"/>
      <dgm:spPr/>
    </dgm:pt>
    <dgm:pt modelId="{CDB2C24C-24A5-41E5-9026-56B55564A01E}" type="pres">
      <dgm:prSet presAssocID="{C5651EB1-86B3-4FC5-8F09-DD4976D5C560}" presName="rootText3" presStyleLbl="asst2" presStyleIdx="5" presStyleCnt="6" custScaleX="146853" custScaleY="100194" custLinFactNeighborX="36480" custLinFactNeighborY="-2979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B9EBE2CD-F8A8-4724-9344-2AE113436BA8}" type="pres">
      <dgm:prSet presAssocID="{C5651EB1-86B3-4FC5-8F09-DD4976D5C560}" presName="rootConnector3" presStyleLbl="asst2" presStyleIdx="5" presStyleCnt="6"/>
      <dgm:spPr/>
      <dgm:t>
        <a:bodyPr/>
        <a:lstStyle/>
        <a:p>
          <a:endParaRPr lang="pt-BR"/>
        </a:p>
      </dgm:t>
    </dgm:pt>
    <dgm:pt modelId="{72813AE4-58BD-48A2-86C0-82D2EA2C0E87}" type="pres">
      <dgm:prSet presAssocID="{C5651EB1-86B3-4FC5-8F09-DD4976D5C560}" presName="hierChild6" presStyleCnt="0"/>
      <dgm:spPr/>
    </dgm:pt>
    <dgm:pt modelId="{440035EF-D463-4622-93DF-A83F024E6758}" type="pres">
      <dgm:prSet presAssocID="{C5651EB1-86B3-4FC5-8F09-DD4976D5C560}" presName="hierChild7" presStyleCnt="0"/>
      <dgm:spPr/>
    </dgm:pt>
    <dgm:pt modelId="{8D0BE66D-516A-4C05-8F91-B5FE5A2644F5}" type="pres">
      <dgm:prSet presAssocID="{8312EDD7-1CEF-4EC7-A41F-5EDE7B4DF0E1}" presName="hierChild3" presStyleCnt="0"/>
      <dgm:spPr/>
    </dgm:pt>
  </dgm:ptLst>
  <dgm:cxnLst>
    <dgm:cxn modelId="{BBF9D535-34C5-47B3-8E52-72C7825BC28F}" type="presOf" srcId="{17181370-ABA6-46AC-A594-416B9B9E5E53}" destId="{8C785FE5-7B7C-4090-886F-97F27E6F8918}" srcOrd="0" destOrd="0" presId="urn:microsoft.com/office/officeart/2005/8/layout/orgChart1"/>
    <dgm:cxn modelId="{EDCCEA41-63E9-4BEA-8A02-93E8012CC155}" srcId="{93485829-0518-49A6-BF46-A764D4CC6C5C}" destId="{C405F300-830C-4D6C-B88A-FDAA9DB118CD}" srcOrd="0" destOrd="0" parTransId="{5D5C5A84-6EFE-4738-A1B4-58E5B7BA580F}" sibTransId="{CC13E93A-CE51-4725-B733-F12D60C3CAAE}"/>
    <dgm:cxn modelId="{FCA92699-A8B0-4270-B923-4C20C1A0A964}" type="presOf" srcId="{9F9E999D-CA68-45D9-9CE6-99E313AD70B9}" destId="{FB05AB63-6383-4459-A92C-BE7D508E322F}" srcOrd="1" destOrd="0" presId="urn:microsoft.com/office/officeart/2005/8/layout/orgChart1"/>
    <dgm:cxn modelId="{B2CD9F5D-4840-49D0-8E8B-22A465F665ED}" type="presOf" srcId="{BCD23CA9-B118-4B18-8BE0-16285B977B1C}" destId="{F454CC52-3A3C-4995-9775-F6C7C7C67CDD}" srcOrd="0" destOrd="0" presId="urn:microsoft.com/office/officeart/2005/8/layout/orgChart1"/>
    <dgm:cxn modelId="{026B4C39-6E45-4BBA-80D5-4C432D62DE34}" type="presOf" srcId="{93485829-0518-49A6-BF46-A764D4CC6C5C}" destId="{FA297473-E05A-49DC-909C-EC7D8995CCF4}" srcOrd="0" destOrd="0" presId="urn:microsoft.com/office/officeart/2005/8/layout/orgChart1"/>
    <dgm:cxn modelId="{37355385-A8C3-40F9-A95F-4CF20AF01F0C}" srcId="{AC46B3CF-5CEB-425C-BD01-8811B4E85FFB}" destId="{C5651EB1-86B3-4FC5-8F09-DD4976D5C560}" srcOrd="0" destOrd="0" parTransId="{A0547ACC-C81C-48A8-BA29-24C7FE5C9FB5}" sibTransId="{68F24E61-7FDA-418B-96BE-DD637DA2CE5F}"/>
    <dgm:cxn modelId="{9E8B8821-8BBF-4110-88FC-18D40E6B78DC}" type="presOf" srcId="{6DB79228-E70E-41BF-B8A6-F211F9450F69}" destId="{959D3412-43CB-44A6-A976-8B7C830402EC}" srcOrd="0" destOrd="0" presId="urn:microsoft.com/office/officeart/2005/8/layout/orgChart1"/>
    <dgm:cxn modelId="{ADDFAA69-C660-4815-B8BA-948FD6E3F483}" type="presOf" srcId="{56833D6A-0A9D-48FF-BF16-69C2910E97B6}" destId="{ED7B0DF1-8105-450E-B5A5-C852AF9B7413}" srcOrd="0" destOrd="0" presId="urn:microsoft.com/office/officeart/2005/8/layout/orgChart1"/>
    <dgm:cxn modelId="{446AAE31-8692-4117-8E93-F370F7B18DD4}" type="presOf" srcId="{C5651EB1-86B3-4FC5-8F09-DD4976D5C560}" destId="{CDB2C24C-24A5-41E5-9026-56B55564A01E}" srcOrd="0" destOrd="0" presId="urn:microsoft.com/office/officeart/2005/8/layout/orgChart1"/>
    <dgm:cxn modelId="{C916D660-1EBE-4AB7-B85E-CB7DE048341C}" type="presOf" srcId="{6DB79228-E70E-41BF-B8A6-F211F9450F69}" destId="{284A7763-F2A9-4FD3-B1E8-554DEEAA111A}" srcOrd="1" destOrd="0" presId="urn:microsoft.com/office/officeart/2005/8/layout/orgChart1"/>
    <dgm:cxn modelId="{2B6D5B5E-E242-40B2-8189-E66A5B396BBD}" type="presOf" srcId="{5D5C5A84-6EFE-4738-A1B4-58E5B7BA580F}" destId="{04E3A340-76BD-4707-9759-4D56C20812B6}" srcOrd="0" destOrd="0" presId="urn:microsoft.com/office/officeart/2005/8/layout/orgChart1"/>
    <dgm:cxn modelId="{DED8E7F8-24F0-4209-A196-413E9E78A59A}" type="presOf" srcId="{C5651EB1-86B3-4FC5-8F09-DD4976D5C560}" destId="{B9EBE2CD-F8A8-4724-9344-2AE113436BA8}" srcOrd="1" destOrd="0" presId="urn:microsoft.com/office/officeart/2005/8/layout/orgChart1"/>
    <dgm:cxn modelId="{F1ACB2C2-2C3F-4958-A5BC-565176045A20}" srcId="{93485829-0518-49A6-BF46-A764D4CC6C5C}" destId="{6DB79228-E70E-41BF-B8A6-F211F9450F69}" srcOrd="2" destOrd="0" parTransId="{D9BB07D8-0AC2-4CEC-ADAF-07D1BFE7D536}" sibTransId="{83E905E5-5887-47A7-B09E-FDB40702E23F}"/>
    <dgm:cxn modelId="{6C5F2A23-D514-4919-B48E-B7EB6D522E3F}" type="presOf" srcId="{8654B623-22D2-4461-A0CD-77D2EFBCC4FC}" destId="{4A82F2BD-0A47-4E36-ADAD-B146856584F0}" srcOrd="0" destOrd="0" presId="urn:microsoft.com/office/officeart/2005/8/layout/orgChart1"/>
    <dgm:cxn modelId="{800A125C-25F0-47DA-BA48-9B191D08131D}" type="presOf" srcId="{D0C19317-BF26-4713-A93C-4E4FFC534E7A}" destId="{D394291B-06DF-43EC-B6E6-16926A7FCAA6}" srcOrd="0" destOrd="0" presId="urn:microsoft.com/office/officeart/2005/8/layout/orgChart1"/>
    <dgm:cxn modelId="{9AE7EF6D-0595-47C8-94BF-45E3E8A8D50B}" type="presOf" srcId="{D9BB07D8-0AC2-4CEC-ADAF-07D1BFE7D536}" destId="{E92C6704-2514-4DD2-8EC1-A6CBDCC519E5}" srcOrd="0" destOrd="0" presId="urn:microsoft.com/office/officeart/2005/8/layout/orgChart1"/>
    <dgm:cxn modelId="{DFE9EB85-1BC0-40D8-9C16-A1EB3E579F99}" srcId="{8312EDD7-1CEF-4EC7-A41F-5EDE7B4DF0E1}" destId="{93485829-0518-49A6-BF46-A764D4CC6C5C}" srcOrd="0" destOrd="0" parTransId="{56833D6A-0A9D-48FF-BF16-69C2910E97B6}" sibTransId="{C8388BBA-A28D-4C06-86FF-633B6DBBE08D}"/>
    <dgm:cxn modelId="{080D3932-7C60-40C5-8C08-1E9A5FC03873}" type="presOf" srcId="{93485829-0518-49A6-BF46-A764D4CC6C5C}" destId="{BE8A0AF8-4D5A-47B1-BF34-598EE22D154B}" srcOrd="1" destOrd="0" presId="urn:microsoft.com/office/officeart/2005/8/layout/orgChart1"/>
    <dgm:cxn modelId="{66FE5B26-C141-4F03-B3C7-2E6AE8575343}" srcId="{93485829-0518-49A6-BF46-A764D4CC6C5C}" destId="{AC46B3CF-5CEB-425C-BD01-8811B4E85FFB}" srcOrd="1" destOrd="0" parTransId="{17181370-ABA6-46AC-A594-416B9B9E5E53}" sibTransId="{E92222FC-6F55-4336-B818-78CD5CD27E17}"/>
    <dgm:cxn modelId="{59B65F0E-4E0F-489E-B7B6-C34CD37CF0AA}" type="presOf" srcId="{9F9E999D-CA68-45D9-9CE6-99E313AD70B9}" destId="{3064B74D-F2ED-41C3-BF05-3E88F19FA688}" srcOrd="0" destOrd="0" presId="urn:microsoft.com/office/officeart/2005/8/layout/orgChart1"/>
    <dgm:cxn modelId="{96E65185-7EAE-45DA-8E00-B7FCB89DED58}" type="presOf" srcId="{AC46B3CF-5CEB-425C-BD01-8811B4E85FFB}" destId="{34BE3522-DF8B-4D57-9FE7-F14D6E6EE655}" srcOrd="0" destOrd="0" presId="urn:microsoft.com/office/officeart/2005/8/layout/orgChart1"/>
    <dgm:cxn modelId="{856F0C15-0D49-4C6A-A6DA-E7253CE6FBAF}" srcId="{29B6409D-AFD9-4963-BC20-0781C9F514A5}" destId="{8312EDD7-1CEF-4EC7-A41F-5EDE7B4DF0E1}" srcOrd="0" destOrd="0" parTransId="{6394EF66-685E-4C95-98A6-5B5F1628D1F3}" sibTransId="{B098AD95-FE92-4305-BEE1-ECA70F2044DD}"/>
    <dgm:cxn modelId="{3FE3ECB8-F921-4E8F-833A-8C45B4FF3F26}" srcId="{C405F300-830C-4D6C-B88A-FDAA9DB118CD}" destId="{01C1A6E8-52D7-4333-A6B0-90D05CC53F05}" srcOrd="2" destOrd="0" parTransId="{8654B623-22D2-4461-A0CD-77D2EFBCC4FC}" sibTransId="{3DDBFF2F-3581-4817-8456-03BDDD80305E}"/>
    <dgm:cxn modelId="{3403A56F-6668-4D1D-ABED-CF10677C3026}" srcId="{C405F300-830C-4D6C-B88A-FDAA9DB118CD}" destId="{D0C19317-BF26-4713-A93C-4E4FFC534E7A}" srcOrd="0" destOrd="0" parTransId="{BCD23CA9-B118-4B18-8BE0-16285B977B1C}" sibTransId="{56DD9A04-77E0-43D5-9F58-EA4876EF7919}"/>
    <dgm:cxn modelId="{1A876769-2D2F-4DAA-8CF3-6140D86668B0}" type="presOf" srcId="{8312EDD7-1CEF-4EC7-A41F-5EDE7B4DF0E1}" destId="{8D0F1DEE-F97F-4BFF-9D55-8AA677000FE9}" srcOrd="1" destOrd="0" presId="urn:microsoft.com/office/officeart/2005/8/layout/orgChart1"/>
    <dgm:cxn modelId="{72A2631C-CF29-4F66-9E21-72B438C56FED}" type="presOf" srcId="{01C1A6E8-52D7-4333-A6B0-90D05CC53F05}" destId="{07767B3E-1495-4CF7-A72F-3E4614D2133F}" srcOrd="1" destOrd="0" presId="urn:microsoft.com/office/officeart/2005/8/layout/orgChart1"/>
    <dgm:cxn modelId="{FED3635F-B5C8-461A-AF88-2190DDD1D8DC}" type="presOf" srcId="{8312EDD7-1CEF-4EC7-A41F-5EDE7B4DF0E1}" destId="{4710C116-EB9B-45F3-86A0-898F30F1EAF0}" srcOrd="0" destOrd="0" presId="urn:microsoft.com/office/officeart/2005/8/layout/orgChart1"/>
    <dgm:cxn modelId="{80477B23-D06D-44D0-8FFF-2031B3E23FFD}" type="presOf" srcId="{29B6409D-AFD9-4963-BC20-0781C9F514A5}" destId="{6F688688-826C-4676-B2CE-C8DA666657E4}" srcOrd="0" destOrd="0" presId="urn:microsoft.com/office/officeart/2005/8/layout/orgChart1"/>
    <dgm:cxn modelId="{5053DF01-6226-4991-B25F-47D950619AE9}" type="presOf" srcId="{C405F300-830C-4D6C-B88A-FDAA9DB118CD}" destId="{296D08C1-763C-404C-8907-E34BD0D9C74C}" srcOrd="0" destOrd="0" presId="urn:microsoft.com/office/officeart/2005/8/layout/orgChart1"/>
    <dgm:cxn modelId="{88793949-A8E7-4B28-94BF-96AC39DEF4D2}" type="presOf" srcId="{01C1A6E8-52D7-4333-A6B0-90D05CC53F05}" destId="{DD6DFB9F-E10B-4CDC-A73D-7BC33F74637B}" srcOrd="0" destOrd="0" presId="urn:microsoft.com/office/officeart/2005/8/layout/orgChart1"/>
    <dgm:cxn modelId="{4994545E-E56E-4052-95FB-7CC67A73EE7E}" type="presOf" srcId="{AC46B3CF-5CEB-425C-BD01-8811B4E85FFB}" destId="{F392AE6B-4C34-45E1-AE76-B11064C7819B}" srcOrd="1" destOrd="0" presId="urn:microsoft.com/office/officeart/2005/8/layout/orgChart1"/>
    <dgm:cxn modelId="{B5DCB240-C411-4805-875D-6A0F8F078DD7}" type="presOf" srcId="{C405F300-830C-4D6C-B88A-FDAA9DB118CD}" destId="{D7DC95A3-98FF-45F4-96D2-9EE8E016B373}" srcOrd="1" destOrd="0" presId="urn:microsoft.com/office/officeart/2005/8/layout/orgChart1"/>
    <dgm:cxn modelId="{B3408924-22E2-4DC9-B94E-5A26104D018E}" type="presOf" srcId="{EC56EA07-9A27-482B-9D79-702BFE5ACC7D}" destId="{8DF8AC2D-FE89-4AF7-9D8F-0BAC7C5A1DB1}" srcOrd="0" destOrd="0" presId="urn:microsoft.com/office/officeart/2005/8/layout/orgChart1"/>
    <dgm:cxn modelId="{37167897-3233-40AB-A9D9-23674FD69F09}" srcId="{C405F300-830C-4D6C-B88A-FDAA9DB118CD}" destId="{9F9E999D-CA68-45D9-9CE6-99E313AD70B9}" srcOrd="1" destOrd="0" parTransId="{EC56EA07-9A27-482B-9D79-702BFE5ACC7D}" sibTransId="{8BD3FE73-BA1B-488A-93AD-9C4B305E2E89}"/>
    <dgm:cxn modelId="{54158564-DB0B-4CE7-92D0-13AF711C8AC8}" type="presOf" srcId="{A0547ACC-C81C-48A8-BA29-24C7FE5C9FB5}" destId="{4242A6FE-EDE0-4907-A7D2-7D581F3041E3}" srcOrd="0" destOrd="0" presId="urn:microsoft.com/office/officeart/2005/8/layout/orgChart1"/>
    <dgm:cxn modelId="{1E3E731F-5906-4477-9B34-DB1F4630A5C1}" type="presOf" srcId="{D0C19317-BF26-4713-A93C-4E4FFC534E7A}" destId="{7FDB85D4-375C-48C1-AD28-D5902A7EB82E}" srcOrd="1" destOrd="0" presId="urn:microsoft.com/office/officeart/2005/8/layout/orgChart1"/>
    <dgm:cxn modelId="{35B44C2C-ABAD-46D9-882F-001254807E5C}" type="presParOf" srcId="{6F688688-826C-4676-B2CE-C8DA666657E4}" destId="{152C8F64-3B89-4382-8B20-539516F91450}" srcOrd="0" destOrd="0" presId="urn:microsoft.com/office/officeart/2005/8/layout/orgChart1"/>
    <dgm:cxn modelId="{2E5ED857-6407-4F81-9E52-DACEA10B73E7}" type="presParOf" srcId="{152C8F64-3B89-4382-8B20-539516F91450}" destId="{573CBE2B-79AB-4793-B142-1106BA1D89E1}" srcOrd="0" destOrd="0" presId="urn:microsoft.com/office/officeart/2005/8/layout/orgChart1"/>
    <dgm:cxn modelId="{78170CB5-250A-40F6-99A0-35160B8BB447}" type="presParOf" srcId="{573CBE2B-79AB-4793-B142-1106BA1D89E1}" destId="{4710C116-EB9B-45F3-86A0-898F30F1EAF0}" srcOrd="0" destOrd="0" presId="urn:microsoft.com/office/officeart/2005/8/layout/orgChart1"/>
    <dgm:cxn modelId="{33FB94A6-27E4-4B59-B8B9-CBD0CE72EB2E}" type="presParOf" srcId="{573CBE2B-79AB-4793-B142-1106BA1D89E1}" destId="{8D0F1DEE-F97F-4BFF-9D55-8AA677000FE9}" srcOrd="1" destOrd="0" presId="urn:microsoft.com/office/officeart/2005/8/layout/orgChart1"/>
    <dgm:cxn modelId="{FC97976B-4A5B-42EA-8B88-5087B4727D1A}" type="presParOf" srcId="{152C8F64-3B89-4382-8B20-539516F91450}" destId="{0A34EE48-ABC7-415D-8CA0-C6DBC8ADE8B4}" srcOrd="1" destOrd="0" presId="urn:microsoft.com/office/officeart/2005/8/layout/orgChart1"/>
    <dgm:cxn modelId="{0F358D2C-A968-4DCC-A011-98EF5E6903D4}" type="presParOf" srcId="{0A34EE48-ABC7-415D-8CA0-C6DBC8ADE8B4}" destId="{ED7B0DF1-8105-450E-B5A5-C852AF9B7413}" srcOrd="0" destOrd="0" presId="urn:microsoft.com/office/officeart/2005/8/layout/orgChart1"/>
    <dgm:cxn modelId="{F92F73D1-F568-4001-B755-8362AA5DE857}" type="presParOf" srcId="{0A34EE48-ABC7-415D-8CA0-C6DBC8ADE8B4}" destId="{2F911DBA-3691-4BAB-AA96-BDC23C1FA69B}" srcOrd="1" destOrd="0" presId="urn:microsoft.com/office/officeart/2005/8/layout/orgChart1"/>
    <dgm:cxn modelId="{1F2C07AF-DB33-44C3-90A5-459D54AFA4BB}" type="presParOf" srcId="{2F911DBA-3691-4BAB-AA96-BDC23C1FA69B}" destId="{476EC209-06B9-44B6-9FF0-4F89378CF31F}" srcOrd="0" destOrd="0" presId="urn:microsoft.com/office/officeart/2005/8/layout/orgChart1"/>
    <dgm:cxn modelId="{2ABA81DD-2E27-4234-924D-6771C1FB32A5}" type="presParOf" srcId="{476EC209-06B9-44B6-9FF0-4F89378CF31F}" destId="{FA297473-E05A-49DC-909C-EC7D8995CCF4}" srcOrd="0" destOrd="0" presId="urn:microsoft.com/office/officeart/2005/8/layout/orgChart1"/>
    <dgm:cxn modelId="{92C7CF2A-0E2A-4E3A-AC7A-78F190DBFB07}" type="presParOf" srcId="{476EC209-06B9-44B6-9FF0-4F89378CF31F}" destId="{BE8A0AF8-4D5A-47B1-BF34-598EE22D154B}" srcOrd="1" destOrd="0" presId="urn:microsoft.com/office/officeart/2005/8/layout/orgChart1"/>
    <dgm:cxn modelId="{B65395C8-9FA4-471C-AFF0-E32A1CE881E9}" type="presParOf" srcId="{2F911DBA-3691-4BAB-AA96-BDC23C1FA69B}" destId="{19DC0AFF-94EF-4658-865B-853B70736AA2}" srcOrd="1" destOrd="0" presId="urn:microsoft.com/office/officeart/2005/8/layout/orgChart1"/>
    <dgm:cxn modelId="{3654ED79-3DC5-4613-9F3D-9DBA5F6E3103}" type="presParOf" srcId="{19DC0AFF-94EF-4658-865B-853B70736AA2}" destId="{E92C6704-2514-4DD2-8EC1-A6CBDCC519E5}" srcOrd="0" destOrd="0" presId="urn:microsoft.com/office/officeart/2005/8/layout/orgChart1"/>
    <dgm:cxn modelId="{60113B93-4FE2-4A85-A80E-5401054325F8}" type="presParOf" srcId="{19DC0AFF-94EF-4658-865B-853B70736AA2}" destId="{BC1BD053-4998-440D-BC30-9C2B87CCFAC2}" srcOrd="1" destOrd="0" presId="urn:microsoft.com/office/officeart/2005/8/layout/orgChart1"/>
    <dgm:cxn modelId="{0B5907D1-23FD-45B7-A1BF-26022DE6E350}" type="presParOf" srcId="{BC1BD053-4998-440D-BC30-9C2B87CCFAC2}" destId="{5D554AD9-A93E-4D56-9921-6F9AE27DECF2}" srcOrd="0" destOrd="0" presId="urn:microsoft.com/office/officeart/2005/8/layout/orgChart1"/>
    <dgm:cxn modelId="{A1AB63EE-77FE-4082-8768-8A2801536608}" type="presParOf" srcId="{5D554AD9-A93E-4D56-9921-6F9AE27DECF2}" destId="{959D3412-43CB-44A6-A976-8B7C830402EC}" srcOrd="0" destOrd="0" presId="urn:microsoft.com/office/officeart/2005/8/layout/orgChart1"/>
    <dgm:cxn modelId="{90C41E9F-4C10-4A24-BF1F-97F0B4A6AA7E}" type="presParOf" srcId="{5D554AD9-A93E-4D56-9921-6F9AE27DECF2}" destId="{284A7763-F2A9-4FD3-B1E8-554DEEAA111A}" srcOrd="1" destOrd="0" presId="urn:microsoft.com/office/officeart/2005/8/layout/orgChart1"/>
    <dgm:cxn modelId="{23E31025-D686-42F2-8BCA-7E6279ED790A}" type="presParOf" srcId="{BC1BD053-4998-440D-BC30-9C2B87CCFAC2}" destId="{20BD4142-92C6-453A-99B7-9E177C70FF00}" srcOrd="1" destOrd="0" presId="urn:microsoft.com/office/officeart/2005/8/layout/orgChart1"/>
    <dgm:cxn modelId="{C330F5F8-D8CF-4FE4-9F5F-4FC69D261BF5}" type="presParOf" srcId="{BC1BD053-4998-440D-BC30-9C2B87CCFAC2}" destId="{A084DE33-5587-4876-A1F4-FC8731351849}" srcOrd="2" destOrd="0" presId="urn:microsoft.com/office/officeart/2005/8/layout/orgChart1"/>
    <dgm:cxn modelId="{F6DF9DE5-31D8-4284-83F5-B361BCED0DF3}" type="presParOf" srcId="{2F911DBA-3691-4BAB-AA96-BDC23C1FA69B}" destId="{5747B226-BE5C-49BA-98F9-6C3EFDB1F1C6}" srcOrd="2" destOrd="0" presId="urn:microsoft.com/office/officeart/2005/8/layout/orgChart1"/>
    <dgm:cxn modelId="{55463D6C-014D-4CC2-A3F2-9B85CB41AEAB}" type="presParOf" srcId="{5747B226-BE5C-49BA-98F9-6C3EFDB1F1C6}" destId="{04E3A340-76BD-4707-9759-4D56C20812B6}" srcOrd="0" destOrd="0" presId="urn:microsoft.com/office/officeart/2005/8/layout/orgChart1"/>
    <dgm:cxn modelId="{5E6E24CE-ACC4-45C9-8C33-1AD84841427F}" type="presParOf" srcId="{5747B226-BE5C-49BA-98F9-6C3EFDB1F1C6}" destId="{03A3641D-7E3A-4BC7-BE6B-C5B37EE80638}" srcOrd="1" destOrd="0" presId="urn:microsoft.com/office/officeart/2005/8/layout/orgChart1"/>
    <dgm:cxn modelId="{74C08ECD-0AEC-4769-905E-691146F7B6C9}" type="presParOf" srcId="{03A3641D-7E3A-4BC7-BE6B-C5B37EE80638}" destId="{9C7F1A31-31FD-42B3-8849-EE5CE08F5F67}" srcOrd="0" destOrd="0" presId="urn:microsoft.com/office/officeart/2005/8/layout/orgChart1"/>
    <dgm:cxn modelId="{A580C54F-19F0-4DF0-BF5F-77477538D8DC}" type="presParOf" srcId="{9C7F1A31-31FD-42B3-8849-EE5CE08F5F67}" destId="{296D08C1-763C-404C-8907-E34BD0D9C74C}" srcOrd="0" destOrd="0" presId="urn:microsoft.com/office/officeart/2005/8/layout/orgChart1"/>
    <dgm:cxn modelId="{D1148AE4-336F-4C12-B480-CDC42CF74F99}" type="presParOf" srcId="{9C7F1A31-31FD-42B3-8849-EE5CE08F5F67}" destId="{D7DC95A3-98FF-45F4-96D2-9EE8E016B373}" srcOrd="1" destOrd="0" presId="urn:microsoft.com/office/officeart/2005/8/layout/orgChart1"/>
    <dgm:cxn modelId="{049AD844-C3A4-423B-82F1-F4405135FF5C}" type="presParOf" srcId="{03A3641D-7E3A-4BC7-BE6B-C5B37EE80638}" destId="{B7E157EE-5F1E-4C1D-8420-452D01418681}" srcOrd="1" destOrd="0" presId="urn:microsoft.com/office/officeart/2005/8/layout/orgChart1"/>
    <dgm:cxn modelId="{3196FD00-342E-40FA-B147-5AD7EA76869B}" type="presParOf" srcId="{03A3641D-7E3A-4BC7-BE6B-C5B37EE80638}" destId="{9B936CE2-B1B7-46A8-858F-ED31E95B8962}" srcOrd="2" destOrd="0" presId="urn:microsoft.com/office/officeart/2005/8/layout/orgChart1"/>
    <dgm:cxn modelId="{FB2FE785-3915-47B6-9F66-5F07D5C848F8}" type="presParOf" srcId="{9B936CE2-B1B7-46A8-858F-ED31E95B8962}" destId="{F454CC52-3A3C-4995-9775-F6C7C7C67CDD}" srcOrd="0" destOrd="0" presId="urn:microsoft.com/office/officeart/2005/8/layout/orgChart1"/>
    <dgm:cxn modelId="{0A342830-816B-4C02-9F8D-0D8A277831CE}" type="presParOf" srcId="{9B936CE2-B1B7-46A8-858F-ED31E95B8962}" destId="{B9CE221B-F4C2-4A66-A8CB-86524197780A}" srcOrd="1" destOrd="0" presId="urn:microsoft.com/office/officeart/2005/8/layout/orgChart1"/>
    <dgm:cxn modelId="{9257A433-F806-4CC3-A6FE-9EE43F1B6260}" type="presParOf" srcId="{B9CE221B-F4C2-4A66-A8CB-86524197780A}" destId="{330A2CE1-F816-4A68-9A26-8205CA1D4681}" srcOrd="0" destOrd="0" presId="urn:microsoft.com/office/officeart/2005/8/layout/orgChart1"/>
    <dgm:cxn modelId="{3C5EC2DC-1246-438C-835D-C6112B8D794D}" type="presParOf" srcId="{330A2CE1-F816-4A68-9A26-8205CA1D4681}" destId="{D394291B-06DF-43EC-B6E6-16926A7FCAA6}" srcOrd="0" destOrd="0" presId="urn:microsoft.com/office/officeart/2005/8/layout/orgChart1"/>
    <dgm:cxn modelId="{9E9976EF-556D-46F6-A345-090C612E2D85}" type="presParOf" srcId="{330A2CE1-F816-4A68-9A26-8205CA1D4681}" destId="{7FDB85D4-375C-48C1-AD28-D5902A7EB82E}" srcOrd="1" destOrd="0" presId="urn:microsoft.com/office/officeart/2005/8/layout/orgChart1"/>
    <dgm:cxn modelId="{8D3DD92B-2554-499E-AB2D-C7D7215AF460}" type="presParOf" srcId="{B9CE221B-F4C2-4A66-A8CB-86524197780A}" destId="{FAB39F23-0107-42CE-A059-9F198A87CCCC}" srcOrd="1" destOrd="0" presId="urn:microsoft.com/office/officeart/2005/8/layout/orgChart1"/>
    <dgm:cxn modelId="{03E92EDB-C5B9-405C-ADC6-3B7E1DBF691E}" type="presParOf" srcId="{B9CE221B-F4C2-4A66-A8CB-86524197780A}" destId="{B1D58812-3F35-41A4-9A9B-161A8A272A65}" srcOrd="2" destOrd="0" presId="urn:microsoft.com/office/officeart/2005/8/layout/orgChart1"/>
    <dgm:cxn modelId="{81837A08-6464-4F18-8485-4CF2DECF48C0}" type="presParOf" srcId="{9B936CE2-B1B7-46A8-858F-ED31E95B8962}" destId="{8DF8AC2D-FE89-4AF7-9D8F-0BAC7C5A1DB1}" srcOrd="2" destOrd="0" presId="urn:microsoft.com/office/officeart/2005/8/layout/orgChart1"/>
    <dgm:cxn modelId="{CE31EBCE-8696-4FE0-9449-B1B5520C02BD}" type="presParOf" srcId="{9B936CE2-B1B7-46A8-858F-ED31E95B8962}" destId="{CEA7F37B-9B10-4D12-A883-246EC022B219}" srcOrd="3" destOrd="0" presId="urn:microsoft.com/office/officeart/2005/8/layout/orgChart1"/>
    <dgm:cxn modelId="{4031F5D7-EB3F-4B25-88A1-C51332F8C045}" type="presParOf" srcId="{CEA7F37B-9B10-4D12-A883-246EC022B219}" destId="{52819952-7BD1-4841-9CBE-D90C0640187A}" srcOrd="0" destOrd="0" presId="urn:microsoft.com/office/officeart/2005/8/layout/orgChart1"/>
    <dgm:cxn modelId="{FA14052A-B530-4275-84C6-29CF76882B09}" type="presParOf" srcId="{52819952-7BD1-4841-9CBE-D90C0640187A}" destId="{3064B74D-F2ED-41C3-BF05-3E88F19FA688}" srcOrd="0" destOrd="0" presId="urn:microsoft.com/office/officeart/2005/8/layout/orgChart1"/>
    <dgm:cxn modelId="{D803075A-33A9-4A3A-9DB1-B97D70D604C0}" type="presParOf" srcId="{52819952-7BD1-4841-9CBE-D90C0640187A}" destId="{FB05AB63-6383-4459-A92C-BE7D508E322F}" srcOrd="1" destOrd="0" presId="urn:microsoft.com/office/officeart/2005/8/layout/orgChart1"/>
    <dgm:cxn modelId="{75633541-0E11-4C9C-8B62-97BAF477E57C}" type="presParOf" srcId="{CEA7F37B-9B10-4D12-A883-246EC022B219}" destId="{EE1C9975-1578-463D-83B7-AF7A23A9BF97}" srcOrd="1" destOrd="0" presId="urn:microsoft.com/office/officeart/2005/8/layout/orgChart1"/>
    <dgm:cxn modelId="{AC27F2A9-B1C2-4B1D-BE4D-2D991BE6332A}" type="presParOf" srcId="{CEA7F37B-9B10-4D12-A883-246EC022B219}" destId="{8526D4BD-8F83-4FC0-B563-E9D125A3D51E}" srcOrd="2" destOrd="0" presId="urn:microsoft.com/office/officeart/2005/8/layout/orgChart1"/>
    <dgm:cxn modelId="{0DC38219-E5A6-48FE-89A6-04714AFC7395}" type="presParOf" srcId="{9B936CE2-B1B7-46A8-858F-ED31E95B8962}" destId="{4A82F2BD-0A47-4E36-ADAD-B146856584F0}" srcOrd="4" destOrd="0" presId="urn:microsoft.com/office/officeart/2005/8/layout/orgChart1"/>
    <dgm:cxn modelId="{CFC2FB81-6E30-4E55-8AAD-79AAAEB6698E}" type="presParOf" srcId="{9B936CE2-B1B7-46A8-858F-ED31E95B8962}" destId="{51DD7416-25A5-4ECD-A78B-CD3935E09EF5}" srcOrd="5" destOrd="0" presId="urn:microsoft.com/office/officeart/2005/8/layout/orgChart1"/>
    <dgm:cxn modelId="{3E27BF9C-185D-4910-877C-5A6F6E2D16B5}" type="presParOf" srcId="{51DD7416-25A5-4ECD-A78B-CD3935E09EF5}" destId="{5238B221-3268-402A-8954-6AAB3EFEB842}" srcOrd="0" destOrd="0" presId="urn:microsoft.com/office/officeart/2005/8/layout/orgChart1"/>
    <dgm:cxn modelId="{554DAAD9-A4B9-401F-8E7E-049D8FED0F5D}" type="presParOf" srcId="{5238B221-3268-402A-8954-6AAB3EFEB842}" destId="{DD6DFB9F-E10B-4CDC-A73D-7BC33F74637B}" srcOrd="0" destOrd="0" presId="urn:microsoft.com/office/officeart/2005/8/layout/orgChart1"/>
    <dgm:cxn modelId="{4B7EF134-9709-4B35-9BBA-38A3EACC7EBB}" type="presParOf" srcId="{5238B221-3268-402A-8954-6AAB3EFEB842}" destId="{07767B3E-1495-4CF7-A72F-3E4614D2133F}" srcOrd="1" destOrd="0" presId="urn:microsoft.com/office/officeart/2005/8/layout/orgChart1"/>
    <dgm:cxn modelId="{02AE0AC1-AAC4-4240-96A9-312944F44B57}" type="presParOf" srcId="{51DD7416-25A5-4ECD-A78B-CD3935E09EF5}" destId="{1E25FA82-EE98-451B-BBE7-04A7C96E5C63}" srcOrd="1" destOrd="0" presId="urn:microsoft.com/office/officeart/2005/8/layout/orgChart1"/>
    <dgm:cxn modelId="{E8B37200-553C-4E38-A5AA-EB7A4EB5F688}" type="presParOf" srcId="{51DD7416-25A5-4ECD-A78B-CD3935E09EF5}" destId="{2C5E57C2-6E67-4751-B213-62A6F827B8F6}" srcOrd="2" destOrd="0" presId="urn:microsoft.com/office/officeart/2005/8/layout/orgChart1"/>
    <dgm:cxn modelId="{9EC68560-6D7D-43AD-AE1B-4CAD924554B5}" type="presParOf" srcId="{5747B226-BE5C-49BA-98F9-6C3EFDB1F1C6}" destId="{8C785FE5-7B7C-4090-886F-97F27E6F8918}" srcOrd="2" destOrd="0" presId="urn:microsoft.com/office/officeart/2005/8/layout/orgChart1"/>
    <dgm:cxn modelId="{A0AD07AB-928B-4309-979F-869BB1057280}" type="presParOf" srcId="{5747B226-BE5C-49BA-98F9-6C3EFDB1F1C6}" destId="{66D3FB9E-3994-4825-BB74-3F1DF5954CE7}" srcOrd="3" destOrd="0" presId="urn:microsoft.com/office/officeart/2005/8/layout/orgChart1"/>
    <dgm:cxn modelId="{DF7C33C4-94E1-473C-BBBE-381BC7F5DDD2}" type="presParOf" srcId="{66D3FB9E-3994-4825-BB74-3F1DF5954CE7}" destId="{B8A2B6B3-2458-4755-9817-C6A190C2E4C8}" srcOrd="0" destOrd="0" presId="urn:microsoft.com/office/officeart/2005/8/layout/orgChart1"/>
    <dgm:cxn modelId="{9BCCD7E0-19D3-4FB3-B12C-33DCA4E5041D}" type="presParOf" srcId="{B8A2B6B3-2458-4755-9817-C6A190C2E4C8}" destId="{34BE3522-DF8B-4D57-9FE7-F14D6E6EE655}" srcOrd="0" destOrd="0" presId="urn:microsoft.com/office/officeart/2005/8/layout/orgChart1"/>
    <dgm:cxn modelId="{A6AEDE81-9FF8-4FAA-8DBE-8EAD482CEC43}" type="presParOf" srcId="{B8A2B6B3-2458-4755-9817-C6A190C2E4C8}" destId="{F392AE6B-4C34-45E1-AE76-B11064C7819B}" srcOrd="1" destOrd="0" presId="urn:microsoft.com/office/officeart/2005/8/layout/orgChart1"/>
    <dgm:cxn modelId="{C9D5B30D-7E93-44CF-A4ED-EA63B73C3FC4}" type="presParOf" srcId="{66D3FB9E-3994-4825-BB74-3F1DF5954CE7}" destId="{06E310C2-0DA7-484B-B1A0-576BE76F54EE}" srcOrd="1" destOrd="0" presId="urn:microsoft.com/office/officeart/2005/8/layout/orgChart1"/>
    <dgm:cxn modelId="{C22C605E-ACA2-4E2C-A66C-9DB20118AABD}" type="presParOf" srcId="{66D3FB9E-3994-4825-BB74-3F1DF5954CE7}" destId="{2B338823-60E7-468F-8334-346E74D9074E}" srcOrd="2" destOrd="0" presId="urn:microsoft.com/office/officeart/2005/8/layout/orgChart1"/>
    <dgm:cxn modelId="{ED21227D-669D-47DC-93B6-3BFC14C8210B}" type="presParOf" srcId="{2B338823-60E7-468F-8334-346E74D9074E}" destId="{4242A6FE-EDE0-4907-A7D2-7D581F3041E3}" srcOrd="0" destOrd="0" presId="urn:microsoft.com/office/officeart/2005/8/layout/orgChart1"/>
    <dgm:cxn modelId="{8F5D83E8-A410-49BC-8615-69AF23517E0E}" type="presParOf" srcId="{2B338823-60E7-468F-8334-346E74D9074E}" destId="{BF320312-9E6F-45E4-8AFE-E31A6D1B9B85}" srcOrd="1" destOrd="0" presId="urn:microsoft.com/office/officeart/2005/8/layout/orgChart1"/>
    <dgm:cxn modelId="{C91CB627-D909-4AF3-BD23-901DD7EFF4D8}" type="presParOf" srcId="{BF320312-9E6F-45E4-8AFE-E31A6D1B9B85}" destId="{4329EFD9-C544-4EA7-BC4C-A0EDBEE62305}" srcOrd="0" destOrd="0" presId="urn:microsoft.com/office/officeart/2005/8/layout/orgChart1"/>
    <dgm:cxn modelId="{D20612C7-4901-48EF-BE80-B6C4ECF89B5E}" type="presParOf" srcId="{4329EFD9-C544-4EA7-BC4C-A0EDBEE62305}" destId="{CDB2C24C-24A5-41E5-9026-56B55564A01E}" srcOrd="0" destOrd="0" presId="urn:microsoft.com/office/officeart/2005/8/layout/orgChart1"/>
    <dgm:cxn modelId="{881790F8-D876-48BE-A8A1-C6AD7427E24C}" type="presParOf" srcId="{4329EFD9-C544-4EA7-BC4C-A0EDBEE62305}" destId="{B9EBE2CD-F8A8-4724-9344-2AE113436BA8}" srcOrd="1" destOrd="0" presId="urn:microsoft.com/office/officeart/2005/8/layout/orgChart1"/>
    <dgm:cxn modelId="{FB45F339-C70F-42AC-8349-24B1F71F295A}" type="presParOf" srcId="{BF320312-9E6F-45E4-8AFE-E31A6D1B9B85}" destId="{72813AE4-58BD-48A2-86C0-82D2EA2C0E87}" srcOrd="1" destOrd="0" presId="urn:microsoft.com/office/officeart/2005/8/layout/orgChart1"/>
    <dgm:cxn modelId="{F82D507D-AE65-4E74-8AEB-D69F132DD851}" type="presParOf" srcId="{BF320312-9E6F-45E4-8AFE-E31A6D1B9B85}" destId="{440035EF-D463-4622-93DF-A83F024E6758}" srcOrd="2" destOrd="0" presId="urn:microsoft.com/office/officeart/2005/8/layout/orgChart1"/>
    <dgm:cxn modelId="{E75A5D1C-1D9B-4C9B-A8FF-4A12ABDEB00B}" type="presParOf" srcId="{152C8F64-3B89-4382-8B20-539516F91450}" destId="{8D0BE66D-516A-4C05-8F91-B5FE5A2644F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246AEB4-AFFC-480A-AD36-B82772DC8E8A}" type="doc">
      <dgm:prSet loTypeId="urn:microsoft.com/office/officeart/2005/8/layout/hList1" loCatId="list" qsTypeId="urn:microsoft.com/office/officeart/2005/8/quickstyle/3d5" qsCatId="3D" csTypeId="urn:microsoft.com/office/officeart/2005/8/colors/colorful3" csCatId="colorful" phldr="1"/>
      <dgm:spPr/>
      <dgm:t>
        <a:bodyPr/>
        <a:lstStyle/>
        <a:p>
          <a:endParaRPr lang="pt-BR"/>
        </a:p>
      </dgm:t>
    </dgm:pt>
    <dgm:pt modelId="{D72A2AC7-2A4F-4D29-8296-37483014605B}">
      <dgm:prSet phldrT="[Texto]"/>
      <dgm:spPr/>
      <dgm:t>
        <a:bodyPr/>
        <a:lstStyle/>
        <a:p>
          <a:r>
            <a:rPr lang="pt-BR" dirty="0" smtClean="0"/>
            <a:t>Federal</a:t>
          </a:r>
          <a:endParaRPr lang="pt-BR" dirty="0"/>
        </a:p>
      </dgm:t>
    </dgm:pt>
    <dgm:pt modelId="{7DC1E081-4D72-4282-859C-E8234F7B6BF6}" type="parTrans" cxnId="{7E5C6E9D-D818-4A90-AABD-639519E25753}">
      <dgm:prSet/>
      <dgm:spPr/>
      <dgm:t>
        <a:bodyPr/>
        <a:lstStyle/>
        <a:p>
          <a:endParaRPr lang="pt-BR"/>
        </a:p>
      </dgm:t>
    </dgm:pt>
    <dgm:pt modelId="{DA774DBA-32D2-481B-9D81-94C13E9A087E}" type="sibTrans" cxnId="{7E5C6E9D-D818-4A90-AABD-639519E25753}">
      <dgm:prSet/>
      <dgm:spPr/>
      <dgm:t>
        <a:bodyPr/>
        <a:lstStyle/>
        <a:p>
          <a:endParaRPr lang="pt-BR"/>
        </a:p>
      </dgm:t>
    </dgm:pt>
    <dgm:pt modelId="{C8690529-9979-49F4-A38A-3CB26F23A92C}">
      <dgm:prSet phldrT="[Texto]"/>
      <dgm:spPr/>
      <dgm:t>
        <a:bodyPr/>
        <a:lstStyle/>
        <a:p>
          <a:r>
            <a:rPr lang="pt-BR" smtClean="0">
              <a:latin typeface="Arial" pitchFamily="34" charset="0"/>
              <a:cs typeface="Arial" pitchFamily="34" charset="0"/>
            </a:rPr>
            <a:t>Departamento Nacional de Auditoria do SUS - DENASUS</a:t>
          </a:r>
          <a:endParaRPr lang="pt-BR" dirty="0"/>
        </a:p>
      </dgm:t>
    </dgm:pt>
    <dgm:pt modelId="{206DCBFF-0379-4611-86EA-FD116CBE77B8}" type="parTrans" cxnId="{B9F357AE-B6A9-445C-ABBC-79A6A1061EC7}">
      <dgm:prSet/>
      <dgm:spPr/>
      <dgm:t>
        <a:bodyPr/>
        <a:lstStyle/>
        <a:p>
          <a:endParaRPr lang="pt-BR"/>
        </a:p>
      </dgm:t>
    </dgm:pt>
    <dgm:pt modelId="{9DA5AEF2-172D-4ACD-97AF-46C25A199128}" type="sibTrans" cxnId="{B9F357AE-B6A9-445C-ABBC-79A6A1061EC7}">
      <dgm:prSet/>
      <dgm:spPr/>
      <dgm:t>
        <a:bodyPr/>
        <a:lstStyle/>
        <a:p>
          <a:endParaRPr lang="pt-BR"/>
        </a:p>
      </dgm:t>
    </dgm:pt>
    <dgm:pt modelId="{131B365C-07C4-4932-9710-A090D57DB395}">
      <dgm:prSet phldrT="[Texto]"/>
      <dgm:spPr/>
      <dgm:t>
        <a:bodyPr/>
        <a:lstStyle/>
        <a:p>
          <a:r>
            <a:rPr lang="pt-BR" dirty="0" smtClean="0"/>
            <a:t>Estados e Municípios</a:t>
          </a:r>
          <a:endParaRPr lang="pt-BR" dirty="0"/>
        </a:p>
      </dgm:t>
    </dgm:pt>
    <dgm:pt modelId="{6A331530-099F-48DB-AF5F-612EB1F96021}" type="parTrans" cxnId="{64A9C738-75A0-4DA4-BA55-53FAB7D4B10F}">
      <dgm:prSet/>
      <dgm:spPr/>
      <dgm:t>
        <a:bodyPr/>
        <a:lstStyle/>
        <a:p>
          <a:endParaRPr lang="pt-BR"/>
        </a:p>
      </dgm:t>
    </dgm:pt>
    <dgm:pt modelId="{E97D8925-BAB6-4CBA-8787-5F7B73C4DFAE}" type="sibTrans" cxnId="{64A9C738-75A0-4DA4-BA55-53FAB7D4B10F}">
      <dgm:prSet/>
      <dgm:spPr/>
      <dgm:t>
        <a:bodyPr/>
        <a:lstStyle/>
        <a:p>
          <a:endParaRPr lang="pt-BR"/>
        </a:p>
      </dgm:t>
    </dgm:pt>
    <dgm:pt modelId="{E406F7D0-A714-4670-B4D6-D0991F02D23F}">
      <dgm:prSet phldrT="[Texto]"/>
      <dgm:spPr/>
      <dgm:t>
        <a:bodyPr/>
        <a:lstStyle/>
        <a:p>
          <a:r>
            <a:rPr lang="pt-BR" dirty="0" smtClean="0">
              <a:latin typeface="Arial" pitchFamily="34" charset="0"/>
              <a:cs typeface="Arial" pitchFamily="34" charset="0"/>
            </a:rPr>
            <a:t>a estrutura e o funcionamento do SNA será definida por ato normativo próprio</a:t>
          </a:r>
          <a:endParaRPr lang="pt-BR" dirty="0"/>
        </a:p>
      </dgm:t>
    </dgm:pt>
    <dgm:pt modelId="{D13DF353-30C4-4847-B4AE-8585CBA26AB6}" type="parTrans" cxnId="{DC1D5C99-19EE-496E-A035-6CF40A63B28F}">
      <dgm:prSet/>
      <dgm:spPr/>
      <dgm:t>
        <a:bodyPr/>
        <a:lstStyle/>
        <a:p>
          <a:endParaRPr lang="pt-BR"/>
        </a:p>
      </dgm:t>
    </dgm:pt>
    <dgm:pt modelId="{5C47D785-0879-4326-B5DE-3AC6E1CC1F01}" type="sibTrans" cxnId="{DC1D5C99-19EE-496E-A035-6CF40A63B28F}">
      <dgm:prSet/>
      <dgm:spPr/>
      <dgm:t>
        <a:bodyPr/>
        <a:lstStyle/>
        <a:p>
          <a:endParaRPr lang="pt-BR"/>
        </a:p>
      </dgm:t>
    </dgm:pt>
    <dgm:pt modelId="{DD7474C7-6C77-4639-8703-23CE74D8E789}" type="pres">
      <dgm:prSet presAssocID="{F246AEB4-AFFC-480A-AD36-B82772DC8E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6DC843C6-D9FB-4F79-87F9-153F9AA070B6}" type="pres">
      <dgm:prSet presAssocID="{D72A2AC7-2A4F-4D29-8296-37483014605B}" presName="composite" presStyleCnt="0"/>
      <dgm:spPr/>
    </dgm:pt>
    <dgm:pt modelId="{8A2F184C-2ED2-4A59-B786-010853DD7280}" type="pres">
      <dgm:prSet presAssocID="{D72A2AC7-2A4F-4D29-8296-37483014605B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4745AEF-937E-418C-ADC3-FF3FC0CBB425}" type="pres">
      <dgm:prSet presAssocID="{D72A2AC7-2A4F-4D29-8296-37483014605B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7EFE17E-25E5-4E88-9F50-3B8D8E26D8F6}" type="pres">
      <dgm:prSet presAssocID="{DA774DBA-32D2-481B-9D81-94C13E9A087E}" presName="space" presStyleCnt="0"/>
      <dgm:spPr/>
    </dgm:pt>
    <dgm:pt modelId="{EDD208C9-764A-4B95-96C7-5C576D939AD1}" type="pres">
      <dgm:prSet presAssocID="{131B365C-07C4-4932-9710-A090D57DB395}" presName="composite" presStyleCnt="0"/>
      <dgm:spPr/>
    </dgm:pt>
    <dgm:pt modelId="{6689DA4F-4433-4F6E-9C10-77B82B5E5984}" type="pres">
      <dgm:prSet presAssocID="{131B365C-07C4-4932-9710-A090D57DB395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39B35CD-C127-4619-BC26-47769D60B510}" type="pres">
      <dgm:prSet presAssocID="{131B365C-07C4-4932-9710-A090D57DB395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DC1D5C99-19EE-496E-A035-6CF40A63B28F}" srcId="{131B365C-07C4-4932-9710-A090D57DB395}" destId="{E406F7D0-A714-4670-B4D6-D0991F02D23F}" srcOrd="0" destOrd="0" parTransId="{D13DF353-30C4-4847-B4AE-8585CBA26AB6}" sibTransId="{5C47D785-0879-4326-B5DE-3AC6E1CC1F01}"/>
    <dgm:cxn modelId="{1608D38B-0B86-4BB8-8692-CBB011355113}" type="presOf" srcId="{131B365C-07C4-4932-9710-A090D57DB395}" destId="{6689DA4F-4433-4F6E-9C10-77B82B5E5984}" srcOrd="0" destOrd="0" presId="urn:microsoft.com/office/officeart/2005/8/layout/hList1"/>
    <dgm:cxn modelId="{1F24D491-62B6-4F8D-8A66-A952528E6E3C}" type="presOf" srcId="{C8690529-9979-49F4-A38A-3CB26F23A92C}" destId="{64745AEF-937E-418C-ADC3-FF3FC0CBB425}" srcOrd="0" destOrd="0" presId="urn:microsoft.com/office/officeart/2005/8/layout/hList1"/>
    <dgm:cxn modelId="{64A9C738-75A0-4DA4-BA55-53FAB7D4B10F}" srcId="{F246AEB4-AFFC-480A-AD36-B82772DC8E8A}" destId="{131B365C-07C4-4932-9710-A090D57DB395}" srcOrd="1" destOrd="0" parTransId="{6A331530-099F-48DB-AF5F-612EB1F96021}" sibTransId="{E97D8925-BAB6-4CBA-8787-5F7B73C4DFAE}"/>
    <dgm:cxn modelId="{B9F357AE-B6A9-445C-ABBC-79A6A1061EC7}" srcId="{D72A2AC7-2A4F-4D29-8296-37483014605B}" destId="{C8690529-9979-49F4-A38A-3CB26F23A92C}" srcOrd="0" destOrd="0" parTransId="{206DCBFF-0379-4611-86EA-FD116CBE77B8}" sibTransId="{9DA5AEF2-172D-4ACD-97AF-46C25A199128}"/>
    <dgm:cxn modelId="{233C7B27-45E9-4F2B-9785-79B19D7F787F}" type="presOf" srcId="{D72A2AC7-2A4F-4D29-8296-37483014605B}" destId="{8A2F184C-2ED2-4A59-B786-010853DD7280}" srcOrd="0" destOrd="0" presId="urn:microsoft.com/office/officeart/2005/8/layout/hList1"/>
    <dgm:cxn modelId="{AB4E26C9-1A20-459E-B993-52B98B7F4D40}" type="presOf" srcId="{E406F7D0-A714-4670-B4D6-D0991F02D23F}" destId="{E39B35CD-C127-4619-BC26-47769D60B510}" srcOrd="0" destOrd="0" presId="urn:microsoft.com/office/officeart/2005/8/layout/hList1"/>
    <dgm:cxn modelId="{7E5C6E9D-D818-4A90-AABD-639519E25753}" srcId="{F246AEB4-AFFC-480A-AD36-B82772DC8E8A}" destId="{D72A2AC7-2A4F-4D29-8296-37483014605B}" srcOrd="0" destOrd="0" parTransId="{7DC1E081-4D72-4282-859C-E8234F7B6BF6}" sibTransId="{DA774DBA-32D2-481B-9D81-94C13E9A087E}"/>
    <dgm:cxn modelId="{DE255010-7E83-4FF2-A00C-96636EBD5A15}" type="presOf" srcId="{F246AEB4-AFFC-480A-AD36-B82772DC8E8A}" destId="{DD7474C7-6C77-4639-8703-23CE74D8E789}" srcOrd="0" destOrd="0" presId="urn:microsoft.com/office/officeart/2005/8/layout/hList1"/>
    <dgm:cxn modelId="{A5D364C1-854F-40BE-B863-99D6EBD8099D}" type="presParOf" srcId="{DD7474C7-6C77-4639-8703-23CE74D8E789}" destId="{6DC843C6-D9FB-4F79-87F9-153F9AA070B6}" srcOrd="0" destOrd="0" presId="urn:microsoft.com/office/officeart/2005/8/layout/hList1"/>
    <dgm:cxn modelId="{C72034C6-F4A8-4F52-A59F-B8C322539783}" type="presParOf" srcId="{6DC843C6-D9FB-4F79-87F9-153F9AA070B6}" destId="{8A2F184C-2ED2-4A59-B786-010853DD7280}" srcOrd="0" destOrd="0" presId="urn:microsoft.com/office/officeart/2005/8/layout/hList1"/>
    <dgm:cxn modelId="{38500D83-C730-46F8-A7E0-8B1CA26C68B2}" type="presParOf" srcId="{6DC843C6-D9FB-4F79-87F9-153F9AA070B6}" destId="{64745AEF-937E-418C-ADC3-FF3FC0CBB425}" srcOrd="1" destOrd="0" presId="urn:microsoft.com/office/officeart/2005/8/layout/hList1"/>
    <dgm:cxn modelId="{1D6AF87E-320B-4D21-9A56-E5E9D119B251}" type="presParOf" srcId="{DD7474C7-6C77-4639-8703-23CE74D8E789}" destId="{07EFE17E-25E5-4E88-9F50-3B8D8E26D8F6}" srcOrd="1" destOrd="0" presId="urn:microsoft.com/office/officeart/2005/8/layout/hList1"/>
    <dgm:cxn modelId="{19ACD4F7-313E-4B76-8C92-A66C9D4A493D}" type="presParOf" srcId="{DD7474C7-6C77-4639-8703-23CE74D8E789}" destId="{EDD208C9-764A-4B95-96C7-5C576D939AD1}" srcOrd="2" destOrd="0" presId="urn:microsoft.com/office/officeart/2005/8/layout/hList1"/>
    <dgm:cxn modelId="{B9A3B87D-855D-439E-891B-AAE6D617DCFE}" type="presParOf" srcId="{EDD208C9-764A-4B95-96C7-5C576D939AD1}" destId="{6689DA4F-4433-4F6E-9C10-77B82B5E5984}" srcOrd="0" destOrd="0" presId="urn:microsoft.com/office/officeart/2005/8/layout/hList1"/>
    <dgm:cxn modelId="{9A6775F5-F967-4AFD-8D4D-FE40E0133E3E}" type="presParOf" srcId="{EDD208C9-764A-4B95-96C7-5C576D939AD1}" destId="{E39B35CD-C127-4619-BC26-47769D60B51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5A1E6E0-73E5-4D0B-AFB7-5D6B4C54FEBB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60EC4BA5-38CC-4B60-96D5-0383AC71C2AD}">
      <dgm:prSet phldrT="[Texto]"/>
      <dgm:spPr/>
      <dgm:t>
        <a:bodyPr/>
        <a:lstStyle/>
        <a:p>
          <a:r>
            <a:rPr lang="pt-BR" b="1" dirty="0" smtClean="0">
              <a:solidFill>
                <a:schemeClr val="accent5">
                  <a:lumMod val="75000"/>
                </a:schemeClr>
              </a:solidFill>
            </a:rPr>
            <a:t>MARCOS LEGAIS DA AUDITORIA NO SUS</a:t>
          </a:r>
          <a:endParaRPr lang="pt-BR" dirty="0"/>
        </a:p>
      </dgm:t>
    </dgm:pt>
    <dgm:pt modelId="{1E5A3E88-CD06-4ED4-9407-0D0305D14494}" type="parTrans" cxnId="{4FD8C5D7-F594-4023-A0D8-35CDFD29978D}">
      <dgm:prSet/>
      <dgm:spPr/>
      <dgm:t>
        <a:bodyPr/>
        <a:lstStyle/>
        <a:p>
          <a:endParaRPr lang="pt-BR"/>
        </a:p>
      </dgm:t>
    </dgm:pt>
    <dgm:pt modelId="{DE40F956-BA29-4430-BB48-02B4141B3C84}" type="sibTrans" cxnId="{4FD8C5D7-F594-4023-A0D8-35CDFD29978D}">
      <dgm:prSet/>
      <dgm:spPr/>
      <dgm:t>
        <a:bodyPr/>
        <a:lstStyle/>
        <a:p>
          <a:endParaRPr lang="pt-BR"/>
        </a:p>
      </dgm:t>
    </dgm:pt>
    <dgm:pt modelId="{6BF3B340-0AE5-4EA4-BF76-6513B81A7FA3}">
      <dgm:prSet phldrT="[Texto]"/>
      <dgm:spPr/>
      <dgm:t>
        <a:bodyPr/>
        <a:lstStyle/>
        <a:p>
          <a:r>
            <a:rPr lang="pt-BR" dirty="0" smtClean="0">
              <a:hlinkClick xmlns:r="http://schemas.openxmlformats.org/officeDocument/2006/relationships" r:id="rId1" action="ppaction://hlinksldjump"/>
            </a:rPr>
            <a:t>LEI 8.080/90</a:t>
          </a:r>
          <a:endParaRPr lang="pt-BR" dirty="0"/>
        </a:p>
      </dgm:t>
    </dgm:pt>
    <dgm:pt modelId="{0C5F5195-F4A0-478B-AF8D-3C302A00C395}" type="parTrans" cxnId="{7C8ABD75-49F4-41E8-A910-15223F5514AF}">
      <dgm:prSet/>
      <dgm:spPr/>
      <dgm:t>
        <a:bodyPr/>
        <a:lstStyle/>
        <a:p>
          <a:endParaRPr lang="pt-BR"/>
        </a:p>
      </dgm:t>
    </dgm:pt>
    <dgm:pt modelId="{CB32305B-731B-4913-AA45-1F2C8ECD21AE}" type="sibTrans" cxnId="{7C8ABD75-49F4-41E8-A910-15223F5514AF}">
      <dgm:prSet/>
      <dgm:spPr/>
      <dgm:t>
        <a:bodyPr/>
        <a:lstStyle/>
        <a:p>
          <a:endParaRPr lang="pt-BR"/>
        </a:p>
      </dgm:t>
    </dgm:pt>
    <dgm:pt modelId="{8A11A8FB-4C50-4061-9EBA-A2FF38B6FA12}">
      <dgm:prSet phldrT="[Texto]"/>
      <dgm:spPr/>
      <dgm:t>
        <a:bodyPr/>
        <a:lstStyle/>
        <a:p>
          <a:r>
            <a:rPr lang="pt-BR" altLang="pt-BR" b="0" dirty="0" smtClean="0">
              <a:hlinkClick xmlns:r="http://schemas.openxmlformats.org/officeDocument/2006/relationships" r:id="rId1" action="ppaction://hlinksldjump"/>
            </a:rPr>
            <a:t>Lei  8.689/93</a:t>
          </a:r>
          <a:endParaRPr lang="pt-BR" b="0" dirty="0"/>
        </a:p>
      </dgm:t>
    </dgm:pt>
    <dgm:pt modelId="{38BBAC03-BE75-4232-99DF-6FF82F585D49}" type="parTrans" cxnId="{EAD12FBD-14C2-4ECC-886A-77BA59E1EA63}">
      <dgm:prSet/>
      <dgm:spPr/>
      <dgm:t>
        <a:bodyPr/>
        <a:lstStyle/>
        <a:p>
          <a:endParaRPr lang="pt-BR"/>
        </a:p>
      </dgm:t>
    </dgm:pt>
    <dgm:pt modelId="{E0D37C49-ED52-48DA-B58C-304A6294F449}" type="sibTrans" cxnId="{EAD12FBD-14C2-4ECC-886A-77BA59E1EA63}">
      <dgm:prSet/>
      <dgm:spPr/>
      <dgm:t>
        <a:bodyPr/>
        <a:lstStyle/>
        <a:p>
          <a:endParaRPr lang="pt-BR"/>
        </a:p>
      </dgm:t>
    </dgm:pt>
    <dgm:pt modelId="{AEDFFE89-456C-4655-B06C-07C36971374A}">
      <dgm:prSet phldrT="[Texto]"/>
      <dgm:spPr/>
      <dgm:t>
        <a:bodyPr/>
        <a:lstStyle/>
        <a:p>
          <a:r>
            <a:rPr lang="pt-BR" altLang="pt-BR" b="0" dirty="0" smtClean="0">
              <a:hlinkClick xmlns:r="http://schemas.openxmlformats.org/officeDocument/2006/relationships" r:id="rId2" action="ppaction://hlinksldjump"/>
            </a:rPr>
            <a:t>Decreto 8.065/13</a:t>
          </a:r>
          <a:endParaRPr lang="pt-BR" b="0" dirty="0"/>
        </a:p>
      </dgm:t>
    </dgm:pt>
    <dgm:pt modelId="{B6B95A1B-9D7D-4961-90E1-E9B589476FE7}" type="parTrans" cxnId="{6C2D6EFA-540B-4B4B-BED2-C4E03959DF49}">
      <dgm:prSet/>
      <dgm:spPr/>
      <dgm:t>
        <a:bodyPr/>
        <a:lstStyle/>
        <a:p>
          <a:endParaRPr lang="pt-BR"/>
        </a:p>
      </dgm:t>
    </dgm:pt>
    <dgm:pt modelId="{5DBF5749-6965-487B-A48B-12F2301EC3C2}" type="sibTrans" cxnId="{6C2D6EFA-540B-4B4B-BED2-C4E03959DF49}">
      <dgm:prSet/>
      <dgm:spPr/>
      <dgm:t>
        <a:bodyPr/>
        <a:lstStyle/>
        <a:p>
          <a:endParaRPr lang="pt-BR"/>
        </a:p>
      </dgm:t>
    </dgm:pt>
    <dgm:pt modelId="{9987916E-6541-4910-9CAC-4641196E747B}" type="pres">
      <dgm:prSet presAssocID="{25A1E6E0-73E5-4D0B-AFB7-5D6B4C54FEB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DB62CCD4-5921-49C2-9F19-181194A88E99}" type="pres">
      <dgm:prSet presAssocID="{60EC4BA5-38CC-4B60-96D5-0383AC71C2AD}" presName="root1" presStyleCnt="0"/>
      <dgm:spPr/>
      <dgm:t>
        <a:bodyPr/>
        <a:lstStyle/>
        <a:p>
          <a:endParaRPr lang="pt-BR"/>
        </a:p>
      </dgm:t>
    </dgm:pt>
    <dgm:pt modelId="{96E77823-2BB8-4665-BF23-9A6A13466BCC}" type="pres">
      <dgm:prSet presAssocID="{60EC4BA5-38CC-4B60-96D5-0383AC71C2A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63CD49BC-0DD3-44E6-BADA-C6739CF447BA}" type="pres">
      <dgm:prSet presAssocID="{60EC4BA5-38CC-4B60-96D5-0383AC71C2AD}" presName="level2hierChild" presStyleCnt="0"/>
      <dgm:spPr/>
      <dgm:t>
        <a:bodyPr/>
        <a:lstStyle/>
        <a:p>
          <a:endParaRPr lang="pt-BR"/>
        </a:p>
      </dgm:t>
    </dgm:pt>
    <dgm:pt modelId="{314346D5-3E60-4B08-A98F-C3393581C709}" type="pres">
      <dgm:prSet presAssocID="{0C5F5195-F4A0-478B-AF8D-3C302A00C395}" presName="conn2-1" presStyleLbl="parChTrans1D2" presStyleIdx="0" presStyleCnt="3"/>
      <dgm:spPr/>
      <dgm:t>
        <a:bodyPr/>
        <a:lstStyle/>
        <a:p>
          <a:endParaRPr lang="pt-BR"/>
        </a:p>
      </dgm:t>
    </dgm:pt>
    <dgm:pt modelId="{891F0695-F4E0-4E19-A5F2-A1863292BEE5}" type="pres">
      <dgm:prSet presAssocID="{0C5F5195-F4A0-478B-AF8D-3C302A00C395}" presName="connTx" presStyleLbl="parChTrans1D2" presStyleIdx="0" presStyleCnt="3"/>
      <dgm:spPr/>
      <dgm:t>
        <a:bodyPr/>
        <a:lstStyle/>
        <a:p>
          <a:endParaRPr lang="pt-BR"/>
        </a:p>
      </dgm:t>
    </dgm:pt>
    <dgm:pt modelId="{C3180702-10BC-4813-8415-7E755FC3157E}" type="pres">
      <dgm:prSet presAssocID="{6BF3B340-0AE5-4EA4-BF76-6513B81A7FA3}" presName="root2" presStyleCnt="0"/>
      <dgm:spPr/>
      <dgm:t>
        <a:bodyPr/>
        <a:lstStyle/>
        <a:p>
          <a:endParaRPr lang="pt-BR"/>
        </a:p>
      </dgm:t>
    </dgm:pt>
    <dgm:pt modelId="{2586C401-875E-4F7D-B99C-553CAED7EA0A}" type="pres">
      <dgm:prSet presAssocID="{6BF3B340-0AE5-4EA4-BF76-6513B81A7FA3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696996CA-62EE-4095-A3EE-F9DF8D0C4FE9}" type="pres">
      <dgm:prSet presAssocID="{6BF3B340-0AE5-4EA4-BF76-6513B81A7FA3}" presName="level3hierChild" presStyleCnt="0"/>
      <dgm:spPr/>
      <dgm:t>
        <a:bodyPr/>
        <a:lstStyle/>
        <a:p>
          <a:endParaRPr lang="pt-BR"/>
        </a:p>
      </dgm:t>
    </dgm:pt>
    <dgm:pt modelId="{D9AA76AD-CA0C-4530-A117-5848D45B6614}" type="pres">
      <dgm:prSet presAssocID="{38BBAC03-BE75-4232-99DF-6FF82F585D49}" presName="conn2-1" presStyleLbl="parChTrans1D2" presStyleIdx="1" presStyleCnt="3"/>
      <dgm:spPr/>
      <dgm:t>
        <a:bodyPr/>
        <a:lstStyle/>
        <a:p>
          <a:endParaRPr lang="pt-BR"/>
        </a:p>
      </dgm:t>
    </dgm:pt>
    <dgm:pt modelId="{04273D6A-3454-4619-9389-E795467EF6F4}" type="pres">
      <dgm:prSet presAssocID="{38BBAC03-BE75-4232-99DF-6FF82F585D49}" presName="connTx" presStyleLbl="parChTrans1D2" presStyleIdx="1" presStyleCnt="3"/>
      <dgm:spPr/>
      <dgm:t>
        <a:bodyPr/>
        <a:lstStyle/>
        <a:p>
          <a:endParaRPr lang="pt-BR"/>
        </a:p>
      </dgm:t>
    </dgm:pt>
    <dgm:pt modelId="{2B2A7E1B-2161-4E79-BF4A-9B65308BA14D}" type="pres">
      <dgm:prSet presAssocID="{8A11A8FB-4C50-4061-9EBA-A2FF38B6FA12}" presName="root2" presStyleCnt="0"/>
      <dgm:spPr/>
      <dgm:t>
        <a:bodyPr/>
        <a:lstStyle/>
        <a:p>
          <a:endParaRPr lang="pt-BR"/>
        </a:p>
      </dgm:t>
    </dgm:pt>
    <dgm:pt modelId="{790287A3-2100-4FF8-92D5-D7846C4536EF}" type="pres">
      <dgm:prSet presAssocID="{8A11A8FB-4C50-4061-9EBA-A2FF38B6FA12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B1CA373B-8004-4B6A-82A1-A358EED0D1AD}" type="pres">
      <dgm:prSet presAssocID="{8A11A8FB-4C50-4061-9EBA-A2FF38B6FA12}" presName="level3hierChild" presStyleCnt="0"/>
      <dgm:spPr/>
      <dgm:t>
        <a:bodyPr/>
        <a:lstStyle/>
        <a:p>
          <a:endParaRPr lang="pt-BR"/>
        </a:p>
      </dgm:t>
    </dgm:pt>
    <dgm:pt modelId="{F5F0F34B-AC14-452C-A74A-1DF0EF4A921D}" type="pres">
      <dgm:prSet presAssocID="{B6B95A1B-9D7D-4961-90E1-E9B589476FE7}" presName="conn2-1" presStyleLbl="parChTrans1D2" presStyleIdx="2" presStyleCnt="3"/>
      <dgm:spPr/>
      <dgm:t>
        <a:bodyPr/>
        <a:lstStyle/>
        <a:p>
          <a:endParaRPr lang="pt-BR"/>
        </a:p>
      </dgm:t>
    </dgm:pt>
    <dgm:pt modelId="{FAC50F13-F6BD-4655-AFB5-B5B22665AD64}" type="pres">
      <dgm:prSet presAssocID="{B6B95A1B-9D7D-4961-90E1-E9B589476FE7}" presName="connTx" presStyleLbl="parChTrans1D2" presStyleIdx="2" presStyleCnt="3"/>
      <dgm:spPr/>
      <dgm:t>
        <a:bodyPr/>
        <a:lstStyle/>
        <a:p>
          <a:endParaRPr lang="pt-BR"/>
        </a:p>
      </dgm:t>
    </dgm:pt>
    <dgm:pt modelId="{FD1B301D-5634-4284-84E5-AEE91911D16C}" type="pres">
      <dgm:prSet presAssocID="{AEDFFE89-456C-4655-B06C-07C36971374A}" presName="root2" presStyleCnt="0"/>
      <dgm:spPr/>
      <dgm:t>
        <a:bodyPr/>
        <a:lstStyle/>
        <a:p>
          <a:endParaRPr lang="pt-BR"/>
        </a:p>
      </dgm:t>
    </dgm:pt>
    <dgm:pt modelId="{69386387-E13D-4D8F-AEFB-2CF168850391}" type="pres">
      <dgm:prSet presAssocID="{AEDFFE89-456C-4655-B06C-07C36971374A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pt-BR"/>
        </a:p>
      </dgm:t>
    </dgm:pt>
    <dgm:pt modelId="{F5C650A5-E35A-4A62-A9B3-8C755F13CA0B}" type="pres">
      <dgm:prSet presAssocID="{AEDFFE89-456C-4655-B06C-07C36971374A}" presName="level3hierChild" presStyleCnt="0"/>
      <dgm:spPr/>
      <dgm:t>
        <a:bodyPr/>
        <a:lstStyle/>
        <a:p>
          <a:endParaRPr lang="pt-BR"/>
        </a:p>
      </dgm:t>
    </dgm:pt>
  </dgm:ptLst>
  <dgm:cxnLst>
    <dgm:cxn modelId="{A6A14608-C8C6-4210-8AD1-17C4D3EFE17C}" type="presOf" srcId="{25A1E6E0-73E5-4D0B-AFB7-5D6B4C54FEBB}" destId="{9987916E-6541-4910-9CAC-4641196E747B}" srcOrd="0" destOrd="0" presId="urn:microsoft.com/office/officeart/2008/layout/HorizontalMultiLevelHierarchy"/>
    <dgm:cxn modelId="{13ED42C5-85C9-4DEA-86CA-83DFA955A5DA}" type="presOf" srcId="{38BBAC03-BE75-4232-99DF-6FF82F585D49}" destId="{04273D6A-3454-4619-9389-E795467EF6F4}" srcOrd="1" destOrd="0" presId="urn:microsoft.com/office/officeart/2008/layout/HorizontalMultiLevelHierarchy"/>
    <dgm:cxn modelId="{10665B4F-D16B-4B90-8D19-1D6A0A6D48E1}" type="presOf" srcId="{0C5F5195-F4A0-478B-AF8D-3C302A00C395}" destId="{314346D5-3E60-4B08-A98F-C3393581C709}" srcOrd="0" destOrd="0" presId="urn:microsoft.com/office/officeart/2008/layout/HorizontalMultiLevelHierarchy"/>
    <dgm:cxn modelId="{EAD12FBD-14C2-4ECC-886A-77BA59E1EA63}" srcId="{60EC4BA5-38CC-4B60-96D5-0383AC71C2AD}" destId="{8A11A8FB-4C50-4061-9EBA-A2FF38B6FA12}" srcOrd="1" destOrd="0" parTransId="{38BBAC03-BE75-4232-99DF-6FF82F585D49}" sibTransId="{E0D37C49-ED52-48DA-B58C-304A6294F449}"/>
    <dgm:cxn modelId="{3C95118B-0EE5-4609-9B9F-A245CA30EBC6}" type="presOf" srcId="{8A11A8FB-4C50-4061-9EBA-A2FF38B6FA12}" destId="{790287A3-2100-4FF8-92D5-D7846C4536EF}" srcOrd="0" destOrd="0" presId="urn:microsoft.com/office/officeart/2008/layout/HorizontalMultiLevelHierarchy"/>
    <dgm:cxn modelId="{4FD8C5D7-F594-4023-A0D8-35CDFD29978D}" srcId="{25A1E6E0-73E5-4D0B-AFB7-5D6B4C54FEBB}" destId="{60EC4BA5-38CC-4B60-96D5-0383AC71C2AD}" srcOrd="0" destOrd="0" parTransId="{1E5A3E88-CD06-4ED4-9407-0D0305D14494}" sibTransId="{DE40F956-BA29-4430-BB48-02B4141B3C84}"/>
    <dgm:cxn modelId="{11470AB9-9128-496C-BEBA-829E53E628C8}" type="presOf" srcId="{38BBAC03-BE75-4232-99DF-6FF82F585D49}" destId="{D9AA76AD-CA0C-4530-A117-5848D45B6614}" srcOrd="0" destOrd="0" presId="urn:microsoft.com/office/officeart/2008/layout/HorizontalMultiLevelHierarchy"/>
    <dgm:cxn modelId="{27A0C478-7FD1-493A-BB3A-D6A92B7B92B7}" type="presOf" srcId="{B6B95A1B-9D7D-4961-90E1-E9B589476FE7}" destId="{F5F0F34B-AC14-452C-A74A-1DF0EF4A921D}" srcOrd="0" destOrd="0" presId="urn:microsoft.com/office/officeart/2008/layout/HorizontalMultiLevelHierarchy"/>
    <dgm:cxn modelId="{BF6469CD-CC7A-421C-91D0-7E0CDFE1B861}" type="presOf" srcId="{B6B95A1B-9D7D-4961-90E1-E9B589476FE7}" destId="{FAC50F13-F6BD-4655-AFB5-B5B22665AD64}" srcOrd="1" destOrd="0" presId="urn:microsoft.com/office/officeart/2008/layout/HorizontalMultiLevelHierarchy"/>
    <dgm:cxn modelId="{7C8ABD75-49F4-41E8-A910-15223F5514AF}" srcId="{60EC4BA5-38CC-4B60-96D5-0383AC71C2AD}" destId="{6BF3B340-0AE5-4EA4-BF76-6513B81A7FA3}" srcOrd="0" destOrd="0" parTransId="{0C5F5195-F4A0-478B-AF8D-3C302A00C395}" sibTransId="{CB32305B-731B-4913-AA45-1F2C8ECD21AE}"/>
    <dgm:cxn modelId="{6C2D6EFA-540B-4B4B-BED2-C4E03959DF49}" srcId="{60EC4BA5-38CC-4B60-96D5-0383AC71C2AD}" destId="{AEDFFE89-456C-4655-B06C-07C36971374A}" srcOrd="2" destOrd="0" parTransId="{B6B95A1B-9D7D-4961-90E1-E9B589476FE7}" sibTransId="{5DBF5749-6965-487B-A48B-12F2301EC3C2}"/>
    <dgm:cxn modelId="{228B1B3F-586C-46D5-85F0-0DF4FA291F93}" type="presOf" srcId="{0C5F5195-F4A0-478B-AF8D-3C302A00C395}" destId="{891F0695-F4E0-4E19-A5F2-A1863292BEE5}" srcOrd="1" destOrd="0" presId="urn:microsoft.com/office/officeart/2008/layout/HorizontalMultiLevelHierarchy"/>
    <dgm:cxn modelId="{4365F50C-0532-44A4-A65B-351B9C1E8A6C}" type="presOf" srcId="{6BF3B340-0AE5-4EA4-BF76-6513B81A7FA3}" destId="{2586C401-875E-4F7D-B99C-553CAED7EA0A}" srcOrd="0" destOrd="0" presId="urn:microsoft.com/office/officeart/2008/layout/HorizontalMultiLevelHierarchy"/>
    <dgm:cxn modelId="{989E94BD-7FF4-4103-89CD-32A66E68853A}" type="presOf" srcId="{AEDFFE89-456C-4655-B06C-07C36971374A}" destId="{69386387-E13D-4D8F-AEFB-2CF168850391}" srcOrd="0" destOrd="0" presId="urn:microsoft.com/office/officeart/2008/layout/HorizontalMultiLevelHierarchy"/>
    <dgm:cxn modelId="{6B3F8100-2A21-405D-B5BF-6356013690BA}" type="presOf" srcId="{60EC4BA5-38CC-4B60-96D5-0383AC71C2AD}" destId="{96E77823-2BB8-4665-BF23-9A6A13466BCC}" srcOrd="0" destOrd="0" presId="urn:microsoft.com/office/officeart/2008/layout/HorizontalMultiLevelHierarchy"/>
    <dgm:cxn modelId="{A51EA1B5-4AB8-4B7C-93FB-222985327206}" type="presParOf" srcId="{9987916E-6541-4910-9CAC-4641196E747B}" destId="{DB62CCD4-5921-49C2-9F19-181194A88E99}" srcOrd="0" destOrd="0" presId="urn:microsoft.com/office/officeart/2008/layout/HorizontalMultiLevelHierarchy"/>
    <dgm:cxn modelId="{388CC127-4F7F-4D20-ADCC-D4E73150812D}" type="presParOf" srcId="{DB62CCD4-5921-49C2-9F19-181194A88E99}" destId="{96E77823-2BB8-4665-BF23-9A6A13466BCC}" srcOrd="0" destOrd="0" presId="urn:microsoft.com/office/officeart/2008/layout/HorizontalMultiLevelHierarchy"/>
    <dgm:cxn modelId="{DFFE1026-0F50-4CF5-9FE6-D569488F17DE}" type="presParOf" srcId="{DB62CCD4-5921-49C2-9F19-181194A88E99}" destId="{63CD49BC-0DD3-44E6-BADA-C6739CF447BA}" srcOrd="1" destOrd="0" presId="urn:microsoft.com/office/officeart/2008/layout/HorizontalMultiLevelHierarchy"/>
    <dgm:cxn modelId="{81FF0930-AA11-4573-8206-24BDE1959B2B}" type="presParOf" srcId="{63CD49BC-0DD3-44E6-BADA-C6739CF447BA}" destId="{314346D5-3E60-4B08-A98F-C3393581C709}" srcOrd="0" destOrd="0" presId="urn:microsoft.com/office/officeart/2008/layout/HorizontalMultiLevelHierarchy"/>
    <dgm:cxn modelId="{49817B8A-1E3D-4B02-BB86-91642745E874}" type="presParOf" srcId="{314346D5-3E60-4B08-A98F-C3393581C709}" destId="{891F0695-F4E0-4E19-A5F2-A1863292BEE5}" srcOrd="0" destOrd="0" presId="urn:microsoft.com/office/officeart/2008/layout/HorizontalMultiLevelHierarchy"/>
    <dgm:cxn modelId="{A73E4EF7-69B3-4A19-B8E4-8C249DB4BF2B}" type="presParOf" srcId="{63CD49BC-0DD3-44E6-BADA-C6739CF447BA}" destId="{C3180702-10BC-4813-8415-7E755FC3157E}" srcOrd="1" destOrd="0" presId="urn:microsoft.com/office/officeart/2008/layout/HorizontalMultiLevelHierarchy"/>
    <dgm:cxn modelId="{A02FA06E-33E2-4E9B-A290-E13A92C5BA1F}" type="presParOf" srcId="{C3180702-10BC-4813-8415-7E755FC3157E}" destId="{2586C401-875E-4F7D-B99C-553CAED7EA0A}" srcOrd="0" destOrd="0" presId="urn:microsoft.com/office/officeart/2008/layout/HorizontalMultiLevelHierarchy"/>
    <dgm:cxn modelId="{DD3C9087-E376-4346-BFB2-E3C6B458057C}" type="presParOf" srcId="{C3180702-10BC-4813-8415-7E755FC3157E}" destId="{696996CA-62EE-4095-A3EE-F9DF8D0C4FE9}" srcOrd="1" destOrd="0" presId="urn:microsoft.com/office/officeart/2008/layout/HorizontalMultiLevelHierarchy"/>
    <dgm:cxn modelId="{9BA0EB58-FE8E-4E06-9BB8-E88CC8AE99CC}" type="presParOf" srcId="{63CD49BC-0DD3-44E6-BADA-C6739CF447BA}" destId="{D9AA76AD-CA0C-4530-A117-5848D45B6614}" srcOrd="2" destOrd="0" presId="urn:microsoft.com/office/officeart/2008/layout/HorizontalMultiLevelHierarchy"/>
    <dgm:cxn modelId="{38F00E31-4AAD-4028-9F55-327BE2CE1123}" type="presParOf" srcId="{D9AA76AD-CA0C-4530-A117-5848D45B6614}" destId="{04273D6A-3454-4619-9389-E795467EF6F4}" srcOrd="0" destOrd="0" presId="urn:microsoft.com/office/officeart/2008/layout/HorizontalMultiLevelHierarchy"/>
    <dgm:cxn modelId="{35B207F9-74C2-4600-806D-537E5FF35436}" type="presParOf" srcId="{63CD49BC-0DD3-44E6-BADA-C6739CF447BA}" destId="{2B2A7E1B-2161-4E79-BF4A-9B65308BA14D}" srcOrd="3" destOrd="0" presId="urn:microsoft.com/office/officeart/2008/layout/HorizontalMultiLevelHierarchy"/>
    <dgm:cxn modelId="{17DE91AE-734C-434B-8C8D-FEE2F351BB0C}" type="presParOf" srcId="{2B2A7E1B-2161-4E79-BF4A-9B65308BA14D}" destId="{790287A3-2100-4FF8-92D5-D7846C4536EF}" srcOrd="0" destOrd="0" presId="urn:microsoft.com/office/officeart/2008/layout/HorizontalMultiLevelHierarchy"/>
    <dgm:cxn modelId="{40ED27D7-28F6-4FB3-AE46-E952B72668B2}" type="presParOf" srcId="{2B2A7E1B-2161-4E79-BF4A-9B65308BA14D}" destId="{B1CA373B-8004-4B6A-82A1-A358EED0D1AD}" srcOrd="1" destOrd="0" presId="urn:microsoft.com/office/officeart/2008/layout/HorizontalMultiLevelHierarchy"/>
    <dgm:cxn modelId="{C3677528-B10D-48A0-B310-9B2D5D920BA6}" type="presParOf" srcId="{63CD49BC-0DD3-44E6-BADA-C6739CF447BA}" destId="{F5F0F34B-AC14-452C-A74A-1DF0EF4A921D}" srcOrd="4" destOrd="0" presId="urn:microsoft.com/office/officeart/2008/layout/HorizontalMultiLevelHierarchy"/>
    <dgm:cxn modelId="{7645F482-E421-4D43-A372-128E78A39103}" type="presParOf" srcId="{F5F0F34B-AC14-452C-A74A-1DF0EF4A921D}" destId="{FAC50F13-F6BD-4655-AFB5-B5B22665AD64}" srcOrd="0" destOrd="0" presId="urn:microsoft.com/office/officeart/2008/layout/HorizontalMultiLevelHierarchy"/>
    <dgm:cxn modelId="{1D7AA828-5E41-48EA-82EF-9F978E609429}" type="presParOf" srcId="{63CD49BC-0DD3-44E6-BADA-C6739CF447BA}" destId="{FD1B301D-5634-4284-84E5-AEE91911D16C}" srcOrd="5" destOrd="0" presId="urn:microsoft.com/office/officeart/2008/layout/HorizontalMultiLevelHierarchy"/>
    <dgm:cxn modelId="{CA759400-7308-492A-B5E2-8C652DDE1234}" type="presParOf" srcId="{FD1B301D-5634-4284-84E5-AEE91911D16C}" destId="{69386387-E13D-4D8F-AEFB-2CF168850391}" srcOrd="0" destOrd="0" presId="urn:microsoft.com/office/officeart/2008/layout/HorizontalMultiLevelHierarchy"/>
    <dgm:cxn modelId="{73701236-4BC0-48F6-9C37-0892CCC29C3F}" type="presParOf" srcId="{FD1B301D-5634-4284-84E5-AEE91911D16C}" destId="{F5C650A5-E35A-4A62-A9B3-8C755F13CA0B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ABCCA1-FD68-4BB0-A674-E4D404E0CDC2}">
      <dsp:nvSpPr>
        <dsp:cNvPr id="0" name=""/>
        <dsp:cNvSpPr/>
      </dsp:nvSpPr>
      <dsp:spPr>
        <a:xfrm>
          <a:off x="1163206" y="2600176"/>
          <a:ext cx="568416" cy="21662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4208" y="0"/>
              </a:lnTo>
              <a:lnTo>
                <a:pt x="284208" y="2166220"/>
              </a:lnTo>
              <a:lnTo>
                <a:pt x="568416" y="21662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800" kern="1200" dirty="0"/>
        </a:p>
      </dsp:txBody>
      <dsp:txXfrm>
        <a:off x="1391425" y="3627297"/>
        <a:ext cx="111977" cy="111977"/>
      </dsp:txXfrm>
    </dsp:sp>
    <dsp:sp modelId="{C15097CF-E48C-4B7A-9931-9F913F821F36}">
      <dsp:nvSpPr>
        <dsp:cNvPr id="0" name=""/>
        <dsp:cNvSpPr/>
      </dsp:nvSpPr>
      <dsp:spPr>
        <a:xfrm>
          <a:off x="1163206" y="2600176"/>
          <a:ext cx="568416" cy="10831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4208" y="0"/>
              </a:lnTo>
              <a:lnTo>
                <a:pt x="284208" y="1083110"/>
              </a:lnTo>
              <a:lnTo>
                <a:pt x="568416" y="10831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500" kern="1200" dirty="0"/>
        </a:p>
      </dsp:txBody>
      <dsp:txXfrm>
        <a:off x="1416834" y="3111151"/>
        <a:ext cx="61160" cy="61160"/>
      </dsp:txXfrm>
    </dsp:sp>
    <dsp:sp modelId="{F5F0F34B-AC14-452C-A74A-1DF0EF4A921D}">
      <dsp:nvSpPr>
        <dsp:cNvPr id="0" name=""/>
        <dsp:cNvSpPr/>
      </dsp:nvSpPr>
      <dsp:spPr>
        <a:xfrm>
          <a:off x="1163206" y="2554456"/>
          <a:ext cx="56841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68416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500" kern="1200" dirty="0"/>
        </a:p>
      </dsp:txBody>
      <dsp:txXfrm>
        <a:off x="1433203" y="2585965"/>
        <a:ext cx="28420" cy="28420"/>
      </dsp:txXfrm>
    </dsp:sp>
    <dsp:sp modelId="{D9AA76AD-CA0C-4530-A117-5848D45B6614}">
      <dsp:nvSpPr>
        <dsp:cNvPr id="0" name=""/>
        <dsp:cNvSpPr/>
      </dsp:nvSpPr>
      <dsp:spPr>
        <a:xfrm>
          <a:off x="1163206" y="1517065"/>
          <a:ext cx="568416" cy="1083110"/>
        </a:xfrm>
        <a:custGeom>
          <a:avLst/>
          <a:gdLst/>
          <a:ahLst/>
          <a:cxnLst/>
          <a:rect l="0" t="0" r="0" b="0"/>
          <a:pathLst>
            <a:path>
              <a:moveTo>
                <a:pt x="0" y="1083110"/>
              </a:moveTo>
              <a:lnTo>
                <a:pt x="284208" y="1083110"/>
              </a:lnTo>
              <a:lnTo>
                <a:pt x="284208" y="0"/>
              </a:lnTo>
              <a:lnTo>
                <a:pt x="56841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500" kern="1200" dirty="0"/>
        </a:p>
      </dsp:txBody>
      <dsp:txXfrm>
        <a:off x="1416834" y="2028040"/>
        <a:ext cx="61160" cy="61160"/>
      </dsp:txXfrm>
    </dsp:sp>
    <dsp:sp modelId="{A81F2213-6B31-41A3-8286-2E2D23053D7F}">
      <dsp:nvSpPr>
        <dsp:cNvPr id="0" name=""/>
        <dsp:cNvSpPr/>
      </dsp:nvSpPr>
      <dsp:spPr>
        <a:xfrm>
          <a:off x="4573704" y="388235"/>
          <a:ext cx="56841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68416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500" kern="1200" dirty="0"/>
        </a:p>
      </dsp:txBody>
      <dsp:txXfrm>
        <a:off x="4843701" y="419744"/>
        <a:ext cx="28420" cy="28420"/>
      </dsp:txXfrm>
    </dsp:sp>
    <dsp:sp modelId="{314346D5-3E60-4B08-A98F-C3393581C709}">
      <dsp:nvSpPr>
        <dsp:cNvPr id="0" name=""/>
        <dsp:cNvSpPr/>
      </dsp:nvSpPr>
      <dsp:spPr>
        <a:xfrm>
          <a:off x="1163206" y="433955"/>
          <a:ext cx="568416" cy="2166220"/>
        </a:xfrm>
        <a:custGeom>
          <a:avLst/>
          <a:gdLst/>
          <a:ahLst/>
          <a:cxnLst/>
          <a:rect l="0" t="0" r="0" b="0"/>
          <a:pathLst>
            <a:path>
              <a:moveTo>
                <a:pt x="0" y="2166220"/>
              </a:moveTo>
              <a:lnTo>
                <a:pt x="284208" y="2166220"/>
              </a:lnTo>
              <a:lnTo>
                <a:pt x="284208" y="0"/>
              </a:lnTo>
              <a:lnTo>
                <a:pt x="56841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800" kern="1200" dirty="0"/>
        </a:p>
      </dsp:txBody>
      <dsp:txXfrm>
        <a:off x="1391425" y="1461076"/>
        <a:ext cx="111977" cy="111977"/>
      </dsp:txXfrm>
    </dsp:sp>
    <dsp:sp modelId="{96E77823-2BB8-4665-BF23-9A6A13466BCC}">
      <dsp:nvSpPr>
        <dsp:cNvPr id="0" name=""/>
        <dsp:cNvSpPr/>
      </dsp:nvSpPr>
      <dsp:spPr>
        <a:xfrm rot="16200000">
          <a:off x="-1550270" y="2166931"/>
          <a:ext cx="4560464" cy="8664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kern="1200" dirty="0" smtClean="0"/>
            <a:t>Políticas de Saúde: 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kern="1200" dirty="0" smtClean="0"/>
            <a:t>legislação específica</a:t>
          </a:r>
          <a:endParaRPr lang="pt-BR" sz="2500" kern="1200" dirty="0"/>
        </a:p>
      </dsp:txBody>
      <dsp:txXfrm>
        <a:off x="-1550270" y="2166931"/>
        <a:ext cx="4560464" cy="866488"/>
      </dsp:txXfrm>
    </dsp:sp>
    <dsp:sp modelId="{2586C401-875E-4F7D-B99C-553CAED7EA0A}">
      <dsp:nvSpPr>
        <dsp:cNvPr id="0" name=""/>
        <dsp:cNvSpPr/>
      </dsp:nvSpPr>
      <dsp:spPr>
        <a:xfrm>
          <a:off x="1731622" y="710"/>
          <a:ext cx="2842081" cy="8664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kern="1200" dirty="0" smtClean="0"/>
            <a:t>LEI 8.080/90</a:t>
          </a:r>
          <a:endParaRPr lang="pt-BR" sz="2500" kern="1200" dirty="0"/>
        </a:p>
      </dsp:txBody>
      <dsp:txXfrm>
        <a:off x="1731622" y="710"/>
        <a:ext cx="2842081" cy="866488"/>
      </dsp:txXfrm>
    </dsp:sp>
    <dsp:sp modelId="{3F8283C5-74A1-45C8-BE5E-5D3C9295BD67}">
      <dsp:nvSpPr>
        <dsp:cNvPr id="0" name=""/>
        <dsp:cNvSpPr/>
      </dsp:nvSpPr>
      <dsp:spPr>
        <a:xfrm>
          <a:off x="5142120" y="710"/>
          <a:ext cx="2842081" cy="8664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kern="1200" dirty="0" smtClean="0">
              <a:hlinkClick xmlns:r="http://schemas.openxmlformats.org/officeDocument/2006/relationships" r:id="" action="ppaction://hlinksldjump"/>
            </a:rPr>
            <a:t>Decreto 7.508/11</a:t>
          </a:r>
          <a:endParaRPr lang="pt-BR" sz="2500" kern="1200" dirty="0"/>
        </a:p>
      </dsp:txBody>
      <dsp:txXfrm>
        <a:off x="5142120" y="710"/>
        <a:ext cx="2842081" cy="866488"/>
      </dsp:txXfrm>
    </dsp:sp>
    <dsp:sp modelId="{790287A3-2100-4FF8-92D5-D7846C4536EF}">
      <dsp:nvSpPr>
        <dsp:cNvPr id="0" name=""/>
        <dsp:cNvSpPr/>
      </dsp:nvSpPr>
      <dsp:spPr>
        <a:xfrm>
          <a:off x="1731622" y="1083821"/>
          <a:ext cx="2842081" cy="8664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kern="1200" dirty="0" smtClean="0"/>
            <a:t>LEI 8.142/90</a:t>
          </a:r>
          <a:endParaRPr lang="pt-BR" sz="2500" kern="1200" dirty="0"/>
        </a:p>
      </dsp:txBody>
      <dsp:txXfrm>
        <a:off x="1731622" y="1083821"/>
        <a:ext cx="2842081" cy="866488"/>
      </dsp:txXfrm>
    </dsp:sp>
    <dsp:sp modelId="{69386387-E13D-4D8F-AEFB-2CF168850391}">
      <dsp:nvSpPr>
        <dsp:cNvPr id="0" name=""/>
        <dsp:cNvSpPr/>
      </dsp:nvSpPr>
      <dsp:spPr>
        <a:xfrm>
          <a:off x="1731622" y="2166931"/>
          <a:ext cx="2842081" cy="8664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kern="1200" dirty="0" smtClean="0">
              <a:hlinkClick xmlns:r="http://schemas.openxmlformats.org/officeDocument/2006/relationships" r:id="" action="ppaction://hlinksldjump"/>
            </a:rPr>
            <a:t>Lei Complementar 141/12</a:t>
          </a:r>
          <a:endParaRPr lang="pt-BR" sz="2500" kern="1200" dirty="0"/>
        </a:p>
      </dsp:txBody>
      <dsp:txXfrm>
        <a:off x="1731622" y="2166931"/>
        <a:ext cx="2842081" cy="866488"/>
      </dsp:txXfrm>
    </dsp:sp>
    <dsp:sp modelId="{20A5A50A-731F-4B30-9FF6-D44D0DFC6EFC}">
      <dsp:nvSpPr>
        <dsp:cNvPr id="0" name=""/>
        <dsp:cNvSpPr/>
      </dsp:nvSpPr>
      <dsp:spPr>
        <a:xfrm>
          <a:off x="1731622" y="3250042"/>
          <a:ext cx="2842081" cy="8664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500" kern="1200" dirty="0" smtClean="0">
              <a:hlinkClick xmlns:r="http://schemas.openxmlformats.org/officeDocument/2006/relationships" r:id="" action="ppaction://hlinksldjump"/>
            </a:rPr>
            <a:t>EC 29/2000</a:t>
          </a:r>
          <a:endParaRPr lang="pt-BR" sz="2500" kern="1200" dirty="0"/>
        </a:p>
      </dsp:txBody>
      <dsp:txXfrm>
        <a:off x="1731622" y="3250042"/>
        <a:ext cx="2842081" cy="866488"/>
      </dsp:txXfrm>
    </dsp:sp>
    <dsp:sp modelId="{52AD2524-1E87-48F0-BE00-A6CDE4BE494A}">
      <dsp:nvSpPr>
        <dsp:cNvPr id="0" name=""/>
        <dsp:cNvSpPr/>
      </dsp:nvSpPr>
      <dsp:spPr>
        <a:xfrm>
          <a:off x="1731622" y="4333152"/>
          <a:ext cx="2842081" cy="86648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>
              <a:hlinkClick xmlns:r="http://schemas.openxmlformats.org/officeDocument/2006/relationships" r:id="" action="ppaction://hlinksldjump"/>
            </a:rPr>
            <a:t>Resolução 453/12</a:t>
          </a:r>
          <a:endParaRPr lang="pt-BR" sz="2400" kern="1200" dirty="0" smtClean="0"/>
        </a:p>
      </dsp:txBody>
      <dsp:txXfrm>
        <a:off x="1731622" y="4333152"/>
        <a:ext cx="2842081" cy="8664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5097CF-E48C-4B7A-9931-9F913F821F36}">
      <dsp:nvSpPr>
        <dsp:cNvPr id="0" name=""/>
        <dsp:cNvSpPr/>
      </dsp:nvSpPr>
      <dsp:spPr>
        <a:xfrm>
          <a:off x="2140197" y="2600176"/>
          <a:ext cx="648140" cy="18526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24070" y="0"/>
              </a:lnTo>
              <a:lnTo>
                <a:pt x="324070" y="1852625"/>
              </a:lnTo>
              <a:lnTo>
                <a:pt x="648140" y="18526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700" kern="1200"/>
        </a:p>
      </dsp:txBody>
      <dsp:txXfrm>
        <a:off x="2415199" y="3477420"/>
        <a:ext cx="98136" cy="98136"/>
      </dsp:txXfrm>
    </dsp:sp>
    <dsp:sp modelId="{F5F0F34B-AC14-452C-A74A-1DF0EF4A921D}">
      <dsp:nvSpPr>
        <dsp:cNvPr id="0" name=""/>
        <dsp:cNvSpPr/>
      </dsp:nvSpPr>
      <dsp:spPr>
        <a:xfrm>
          <a:off x="2140197" y="2600176"/>
          <a:ext cx="648140" cy="6175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24070" y="0"/>
              </a:lnTo>
              <a:lnTo>
                <a:pt x="324070" y="617541"/>
              </a:lnTo>
              <a:lnTo>
                <a:pt x="648140" y="6175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500" kern="1200"/>
        </a:p>
      </dsp:txBody>
      <dsp:txXfrm>
        <a:off x="2441886" y="2886566"/>
        <a:ext cx="44761" cy="44761"/>
      </dsp:txXfrm>
    </dsp:sp>
    <dsp:sp modelId="{D9AA76AD-CA0C-4530-A117-5848D45B6614}">
      <dsp:nvSpPr>
        <dsp:cNvPr id="0" name=""/>
        <dsp:cNvSpPr/>
      </dsp:nvSpPr>
      <dsp:spPr>
        <a:xfrm>
          <a:off x="2140197" y="1982634"/>
          <a:ext cx="648140" cy="617541"/>
        </a:xfrm>
        <a:custGeom>
          <a:avLst/>
          <a:gdLst/>
          <a:ahLst/>
          <a:cxnLst/>
          <a:rect l="0" t="0" r="0" b="0"/>
          <a:pathLst>
            <a:path>
              <a:moveTo>
                <a:pt x="0" y="617541"/>
              </a:moveTo>
              <a:lnTo>
                <a:pt x="324070" y="617541"/>
              </a:lnTo>
              <a:lnTo>
                <a:pt x="324070" y="0"/>
              </a:lnTo>
              <a:lnTo>
                <a:pt x="648140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500" kern="1200"/>
        </a:p>
      </dsp:txBody>
      <dsp:txXfrm>
        <a:off x="2441886" y="2269024"/>
        <a:ext cx="44761" cy="44761"/>
      </dsp:txXfrm>
    </dsp:sp>
    <dsp:sp modelId="{314346D5-3E60-4B08-A98F-C3393581C709}">
      <dsp:nvSpPr>
        <dsp:cNvPr id="0" name=""/>
        <dsp:cNvSpPr/>
      </dsp:nvSpPr>
      <dsp:spPr>
        <a:xfrm>
          <a:off x="2140197" y="747550"/>
          <a:ext cx="648140" cy="1852625"/>
        </a:xfrm>
        <a:custGeom>
          <a:avLst/>
          <a:gdLst/>
          <a:ahLst/>
          <a:cxnLst/>
          <a:rect l="0" t="0" r="0" b="0"/>
          <a:pathLst>
            <a:path>
              <a:moveTo>
                <a:pt x="0" y="1852625"/>
              </a:moveTo>
              <a:lnTo>
                <a:pt x="324070" y="1852625"/>
              </a:lnTo>
              <a:lnTo>
                <a:pt x="324070" y="0"/>
              </a:lnTo>
              <a:lnTo>
                <a:pt x="648140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700" kern="1200"/>
        </a:p>
      </dsp:txBody>
      <dsp:txXfrm>
        <a:off x="2415199" y="1624795"/>
        <a:ext cx="98136" cy="98136"/>
      </dsp:txXfrm>
    </dsp:sp>
    <dsp:sp modelId="{96E77823-2BB8-4665-BF23-9A6A13466BCC}">
      <dsp:nvSpPr>
        <dsp:cNvPr id="0" name=""/>
        <dsp:cNvSpPr/>
      </dsp:nvSpPr>
      <dsp:spPr>
        <a:xfrm rot="16200000">
          <a:off x="-954011" y="2106142"/>
          <a:ext cx="5200352" cy="9880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/>
            <a:t>Gestão Participativa no SUS: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/>
            <a:t>PARTICIPASUS</a:t>
          </a:r>
          <a:endParaRPr lang="pt-BR" sz="2800" kern="1200" dirty="0"/>
        </a:p>
      </dsp:txBody>
      <dsp:txXfrm>
        <a:off x="-954011" y="2106142"/>
        <a:ext cx="5200352" cy="988066"/>
      </dsp:txXfrm>
    </dsp:sp>
    <dsp:sp modelId="{2586C401-875E-4F7D-B99C-553CAED7EA0A}">
      <dsp:nvSpPr>
        <dsp:cNvPr id="0" name=""/>
        <dsp:cNvSpPr/>
      </dsp:nvSpPr>
      <dsp:spPr>
        <a:xfrm>
          <a:off x="2788337" y="253517"/>
          <a:ext cx="3240859" cy="9880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/>
            <a:t>LEI 8.142/90</a:t>
          </a:r>
          <a:endParaRPr lang="pt-BR" sz="2800" kern="1200" dirty="0"/>
        </a:p>
      </dsp:txBody>
      <dsp:txXfrm>
        <a:off x="2788337" y="253517"/>
        <a:ext cx="3240859" cy="988066"/>
      </dsp:txXfrm>
    </dsp:sp>
    <dsp:sp modelId="{790287A3-2100-4FF8-92D5-D7846C4536EF}">
      <dsp:nvSpPr>
        <dsp:cNvPr id="0" name=""/>
        <dsp:cNvSpPr/>
      </dsp:nvSpPr>
      <dsp:spPr>
        <a:xfrm>
          <a:off x="2788337" y="1488600"/>
          <a:ext cx="3240859" cy="9880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hlinkClick xmlns:r="http://schemas.openxmlformats.org/officeDocument/2006/relationships" r:id="" action="ppaction://hlinksldjump"/>
            </a:rPr>
            <a:t>Portaria 3.027/07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err="1" smtClean="0">
              <a:hlinkClick xmlns:r="http://schemas.openxmlformats.org/officeDocument/2006/relationships" r:id="" action="ppaction://hlinksldjump"/>
            </a:rPr>
            <a:t>ParticipaSUS</a:t>
          </a:r>
          <a:endParaRPr lang="pt-BR" sz="2800" kern="1200" dirty="0"/>
        </a:p>
      </dsp:txBody>
      <dsp:txXfrm>
        <a:off x="2788337" y="1488600"/>
        <a:ext cx="3240859" cy="988066"/>
      </dsp:txXfrm>
    </dsp:sp>
    <dsp:sp modelId="{69386387-E13D-4D8F-AEFB-2CF168850391}">
      <dsp:nvSpPr>
        <dsp:cNvPr id="0" name=""/>
        <dsp:cNvSpPr/>
      </dsp:nvSpPr>
      <dsp:spPr>
        <a:xfrm>
          <a:off x="2788337" y="2723684"/>
          <a:ext cx="3240859" cy="9880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/>
            <a:t>Portaria 1.256/09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/>
            <a:t>CNEPS-SUS</a:t>
          </a:r>
          <a:endParaRPr lang="pt-BR" sz="2800" kern="1200" dirty="0"/>
        </a:p>
      </dsp:txBody>
      <dsp:txXfrm>
        <a:off x="2788337" y="2723684"/>
        <a:ext cx="3240859" cy="988066"/>
      </dsp:txXfrm>
    </dsp:sp>
    <dsp:sp modelId="{20A5A50A-731F-4B30-9FF6-D44D0DFC6EFC}">
      <dsp:nvSpPr>
        <dsp:cNvPr id="0" name=""/>
        <dsp:cNvSpPr/>
      </dsp:nvSpPr>
      <dsp:spPr>
        <a:xfrm>
          <a:off x="2788337" y="3958767"/>
          <a:ext cx="3240859" cy="9880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hlinkClick xmlns:r="http://schemas.openxmlformats.org/officeDocument/2006/relationships" r:id="" action="ppaction://hlinksldjump"/>
            </a:rPr>
            <a:t>Portaria 2.761/13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hlinkClick xmlns:r="http://schemas.openxmlformats.org/officeDocument/2006/relationships" r:id="" action="ppaction://hlinksldjump"/>
            </a:rPr>
            <a:t>PNEPS-SUS</a:t>
          </a:r>
          <a:endParaRPr lang="pt-BR" sz="2800" kern="1200" dirty="0"/>
        </a:p>
      </dsp:txBody>
      <dsp:txXfrm>
        <a:off x="2788337" y="3958767"/>
        <a:ext cx="3240859" cy="9880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42A6FE-EDE0-4907-A7D2-7D581F3041E3}">
      <dsp:nvSpPr>
        <dsp:cNvPr id="0" name=""/>
        <dsp:cNvSpPr/>
      </dsp:nvSpPr>
      <dsp:spPr>
        <a:xfrm>
          <a:off x="6938634" y="2373822"/>
          <a:ext cx="419055" cy="780195"/>
        </a:xfrm>
        <a:custGeom>
          <a:avLst/>
          <a:gdLst/>
          <a:ahLst/>
          <a:cxnLst/>
          <a:rect l="0" t="0" r="0" b="0"/>
          <a:pathLst>
            <a:path>
              <a:moveTo>
                <a:pt x="419055" y="0"/>
              </a:moveTo>
              <a:lnTo>
                <a:pt x="419055" y="780195"/>
              </a:lnTo>
              <a:lnTo>
                <a:pt x="0" y="78019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785FE5-7B7C-4090-886F-97F27E6F8918}">
      <dsp:nvSpPr>
        <dsp:cNvPr id="0" name=""/>
        <dsp:cNvSpPr/>
      </dsp:nvSpPr>
      <dsp:spPr>
        <a:xfrm>
          <a:off x="4356484" y="1614595"/>
          <a:ext cx="2122238" cy="4261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6188"/>
              </a:lnTo>
              <a:lnTo>
                <a:pt x="2122238" y="42618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82F2BD-0A47-4E36-ADAD-B146856584F0}">
      <dsp:nvSpPr>
        <dsp:cNvPr id="0" name=""/>
        <dsp:cNvSpPr/>
      </dsp:nvSpPr>
      <dsp:spPr>
        <a:xfrm>
          <a:off x="1220431" y="2377106"/>
          <a:ext cx="1148534" cy="21698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9889"/>
              </a:lnTo>
              <a:lnTo>
                <a:pt x="1148534" y="216988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F8AC2D-FE89-4AF7-9D8F-0BAC7C5A1DB1}">
      <dsp:nvSpPr>
        <dsp:cNvPr id="0" name=""/>
        <dsp:cNvSpPr/>
      </dsp:nvSpPr>
      <dsp:spPr>
        <a:xfrm>
          <a:off x="1220431" y="2377106"/>
          <a:ext cx="1169968" cy="14892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9239"/>
              </a:lnTo>
              <a:lnTo>
                <a:pt x="1169968" y="148923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54CC52-3A3C-4995-9775-F6C7C7C67CDD}">
      <dsp:nvSpPr>
        <dsp:cNvPr id="0" name=""/>
        <dsp:cNvSpPr/>
      </dsp:nvSpPr>
      <dsp:spPr>
        <a:xfrm>
          <a:off x="1220431" y="2377106"/>
          <a:ext cx="1169968" cy="7961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6107"/>
              </a:lnTo>
              <a:lnTo>
                <a:pt x="1169968" y="79610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E3A340-76BD-4707-9759-4D56C20812B6}">
      <dsp:nvSpPr>
        <dsp:cNvPr id="0" name=""/>
        <dsp:cNvSpPr/>
      </dsp:nvSpPr>
      <dsp:spPr>
        <a:xfrm>
          <a:off x="2440862" y="1614595"/>
          <a:ext cx="1915621" cy="429472"/>
        </a:xfrm>
        <a:custGeom>
          <a:avLst/>
          <a:gdLst/>
          <a:ahLst/>
          <a:cxnLst/>
          <a:rect l="0" t="0" r="0" b="0"/>
          <a:pathLst>
            <a:path>
              <a:moveTo>
                <a:pt x="1915621" y="0"/>
              </a:moveTo>
              <a:lnTo>
                <a:pt x="1915621" y="429472"/>
              </a:lnTo>
              <a:lnTo>
                <a:pt x="0" y="42947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2C6704-2514-4DD2-8EC1-A6CBDCC519E5}">
      <dsp:nvSpPr>
        <dsp:cNvPr id="0" name=""/>
        <dsp:cNvSpPr/>
      </dsp:nvSpPr>
      <dsp:spPr>
        <a:xfrm>
          <a:off x="4356484" y="1614595"/>
          <a:ext cx="3006175" cy="20578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7939"/>
              </a:lnTo>
              <a:lnTo>
                <a:pt x="3006175" y="1917939"/>
              </a:lnTo>
              <a:lnTo>
                <a:pt x="3006175" y="205781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7B0DF1-8105-450E-B5A5-C852AF9B7413}">
      <dsp:nvSpPr>
        <dsp:cNvPr id="0" name=""/>
        <dsp:cNvSpPr/>
      </dsp:nvSpPr>
      <dsp:spPr>
        <a:xfrm>
          <a:off x="4310764" y="668767"/>
          <a:ext cx="91440" cy="2797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975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10C116-EB9B-45F3-86A0-898F30F1EAF0}">
      <dsp:nvSpPr>
        <dsp:cNvPr id="0" name=""/>
        <dsp:cNvSpPr/>
      </dsp:nvSpPr>
      <dsp:spPr>
        <a:xfrm>
          <a:off x="580651" y="2691"/>
          <a:ext cx="7551665" cy="66607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6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Diretrizes da Política de Saúde</a:t>
          </a:r>
          <a:endParaRPr lang="pt-BR" sz="36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580651" y="2691"/>
        <a:ext cx="7551665" cy="666076"/>
      </dsp:txXfrm>
    </dsp:sp>
    <dsp:sp modelId="{FA297473-E05A-49DC-909C-EC7D8995CCF4}">
      <dsp:nvSpPr>
        <dsp:cNvPr id="0" name=""/>
        <dsp:cNvSpPr/>
      </dsp:nvSpPr>
      <dsp:spPr>
        <a:xfrm flipH="1">
          <a:off x="1228410" y="948519"/>
          <a:ext cx="6256147" cy="66607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Gestão Democrática</a:t>
          </a:r>
          <a:endParaRPr lang="pt-BR" sz="32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1228410" y="948519"/>
        <a:ext cx="6256147" cy="666076"/>
      </dsp:txXfrm>
    </dsp:sp>
    <dsp:sp modelId="{959D3412-43CB-44A6-A976-8B7C830402EC}">
      <dsp:nvSpPr>
        <dsp:cNvPr id="0" name=""/>
        <dsp:cNvSpPr/>
      </dsp:nvSpPr>
      <dsp:spPr>
        <a:xfrm>
          <a:off x="6480720" y="3672411"/>
          <a:ext cx="1763876" cy="66607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Lei Complementar 141/2012</a:t>
          </a:r>
          <a:endParaRPr lang="pt-BR" sz="1800" kern="1200" dirty="0"/>
        </a:p>
      </dsp:txBody>
      <dsp:txXfrm>
        <a:off x="6480720" y="3672411"/>
        <a:ext cx="1763876" cy="666076"/>
      </dsp:txXfrm>
    </dsp:sp>
    <dsp:sp modelId="{296D08C1-763C-404C-8907-E34BD0D9C74C}">
      <dsp:nvSpPr>
        <dsp:cNvPr id="0" name=""/>
        <dsp:cNvSpPr/>
      </dsp:nvSpPr>
      <dsp:spPr>
        <a:xfrm>
          <a:off x="0" y="1711030"/>
          <a:ext cx="2440862" cy="66607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Gestão Orçamentária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Participativa</a:t>
          </a:r>
          <a:endParaRPr lang="pt-BR" sz="20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0" y="1711030"/>
        <a:ext cx="2440862" cy="666076"/>
      </dsp:txXfrm>
    </dsp:sp>
    <dsp:sp modelId="{D394291B-06DF-43EC-B6E6-16926A7FCAA6}">
      <dsp:nvSpPr>
        <dsp:cNvPr id="0" name=""/>
        <dsp:cNvSpPr/>
      </dsp:nvSpPr>
      <dsp:spPr>
        <a:xfrm>
          <a:off x="2390400" y="2937952"/>
          <a:ext cx="1332152" cy="47052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PPA</a:t>
          </a:r>
          <a:endParaRPr lang="pt-BR" sz="20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2390400" y="2937952"/>
        <a:ext cx="1332152" cy="470522"/>
      </dsp:txXfrm>
    </dsp:sp>
    <dsp:sp modelId="{3064B74D-F2ED-41C3-BF05-3E88F19FA688}">
      <dsp:nvSpPr>
        <dsp:cNvPr id="0" name=""/>
        <dsp:cNvSpPr/>
      </dsp:nvSpPr>
      <dsp:spPr>
        <a:xfrm>
          <a:off x="2390400" y="3637649"/>
          <a:ext cx="1332152" cy="45739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LDO</a:t>
          </a:r>
          <a:endParaRPr lang="pt-BR" sz="20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2390400" y="3637649"/>
        <a:ext cx="1332152" cy="457394"/>
      </dsp:txXfrm>
    </dsp:sp>
    <dsp:sp modelId="{DD6DFB9F-E10B-4CDC-A73D-7BC33F74637B}">
      <dsp:nvSpPr>
        <dsp:cNvPr id="0" name=""/>
        <dsp:cNvSpPr/>
      </dsp:nvSpPr>
      <dsp:spPr>
        <a:xfrm>
          <a:off x="2368965" y="4318298"/>
          <a:ext cx="1332152" cy="45739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LOA</a:t>
          </a:r>
          <a:endParaRPr lang="pt-BR" sz="20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2368965" y="4318298"/>
        <a:ext cx="1332152" cy="457394"/>
      </dsp:txXfrm>
    </dsp:sp>
    <dsp:sp modelId="{34BE3522-DF8B-4D57-9FE7-F14D6E6EE655}">
      <dsp:nvSpPr>
        <dsp:cNvPr id="0" name=""/>
        <dsp:cNvSpPr/>
      </dsp:nvSpPr>
      <dsp:spPr>
        <a:xfrm>
          <a:off x="6478722" y="1707746"/>
          <a:ext cx="1757934" cy="66607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Lei 8142/90</a:t>
          </a:r>
          <a:endParaRPr lang="pt-BR" sz="1400" b="1" kern="1200" cap="none" spc="0" dirty="0" smtClean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6478722" y="1707746"/>
        <a:ext cx="1757934" cy="666076"/>
      </dsp:txXfrm>
    </dsp:sp>
    <dsp:sp modelId="{CDB2C24C-24A5-41E5-9026-56B55564A01E}">
      <dsp:nvSpPr>
        <dsp:cNvPr id="0" name=""/>
        <dsp:cNvSpPr/>
      </dsp:nvSpPr>
      <dsp:spPr>
        <a:xfrm>
          <a:off x="4982329" y="2820333"/>
          <a:ext cx="1956305" cy="66736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Recursos do FNS</a:t>
          </a:r>
          <a:endParaRPr lang="pt-BR" sz="18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4982329" y="2820333"/>
        <a:ext cx="1956305" cy="6673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2F184C-2ED2-4A59-B786-010853DD7280}">
      <dsp:nvSpPr>
        <dsp:cNvPr id="0" name=""/>
        <dsp:cNvSpPr/>
      </dsp:nvSpPr>
      <dsp:spPr>
        <a:xfrm>
          <a:off x="29" y="277427"/>
          <a:ext cx="2848570" cy="98112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09728" rIns="192024" bIns="109728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kern="1200" dirty="0" smtClean="0"/>
            <a:t>Federal</a:t>
          </a:r>
          <a:endParaRPr lang="pt-BR" sz="2700" kern="1200" dirty="0"/>
        </a:p>
      </dsp:txBody>
      <dsp:txXfrm>
        <a:off x="29" y="277427"/>
        <a:ext cx="2848570" cy="981128"/>
      </dsp:txXfrm>
    </dsp:sp>
    <dsp:sp modelId="{64745AEF-937E-418C-ADC3-FF3FC0CBB425}">
      <dsp:nvSpPr>
        <dsp:cNvPr id="0" name=""/>
        <dsp:cNvSpPr/>
      </dsp:nvSpPr>
      <dsp:spPr>
        <a:xfrm>
          <a:off x="29" y="1258555"/>
          <a:ext cx="2848570" cy="2528016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018" tIns="144018" rIns="192024" bIns="216027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700" kern="1200" smtClean="0">
              <a:latin typeface="Arial" pitchFamily="34" charset="0"/>
              <a:cs typeface="Arial" pitchFamily="34" charset="0"/>
            </a:rPr>
            <a:t>Departamento Nacional de Auditoria do SUS - DENASUS</a:t>
          </a:r>
          <a:endParaRPr lang="pt-BR" sz="2700" kern="1200" dirty="0"/>
        </a:p>
      </dsp:txBody>
      <dsp:txXfrm>
        <a:off x="29" y="1258555"/>
        <a:ext cx="2848570" cy="2528016"/>
      </dsp:txXfrm>
    </dsp:sp>
    <dsp:sp modelId="{6689DA4F-4433-4F6E-9C10-77B82B5E5984}">
      <dsp:nvSpPr>
        <dsp:cNvPr id="0" name=""/>
        <dsp:cNvSpPr/>
      </dsp:nvSpPr>
      <dsp:spPr>
        <a:xfrm>
          <a:off x="3247399" y="277427"/>
          <a:ext cx="2848570" cy="981128"/>
        </a:xfrm>
        <a:prstGeom prst="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09728" rIns="192024" bIns="109728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kern="1200" dirty="0" smtClean="0"/>
            <a:t>Estados e Municípios</a:t>
          </a:r>
          <a:endParaRPr lang="pt-BR" sz="2700" kern="1200" dirty="0"/>
        </a:p>
      </dsp:txBody>
      <dsp:txXfrm>
        <a:off x="3247399" y="277427"/>
        <a:ext cx="2848570" cy="981128"/>
      </dsp:txXfrm>
    </dsp:sp>
    <dsp:sp modelId="{E39B35CD-C127-4619-BC26-47769D60B510}">
      <dsp:nvSpPr>
        <dsp:cNvPr id="0" name=""/>
        <dsp:cNvSpPr/>
      </dsp:nvSpPr>
      <dsp:spPr>
        <a:xfrm>
          <a:off x="3247399" y="1258555"/>
          <a:ext cx="2848570" cy="2528016"/>
        </a:xfrm>
        <a:prstGeom prst="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018" tIns="144018" rIns="192024" bIns="216027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700" kern="1200" dirty="0" smtClean="0">
              <a:latin typeface="Arial" pitchFamily="34" charset="0"/>
              <a:cs typeface="Arial" pitchFamily="34" charset="0"/>
            </a:rPr>
            <a:t>a estrutura e o funcionamento do SNA será definida por ato normativo próprio</a:t>
          </a:r>
          <a:endParaRPr lang="pt-BR" sz="2700" kern="1200" dirty="0"/>
        </a:p>
      </dsp:txBody>
      <dsp:txXfrm>
        <a:off x="3247399" y="1258555"/>
        <a:ext cx="2848570" cy="252801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F0F34B-AC14-452C-A74A-1DF0EF4A921D}">
      <dsp:nvSpPr>
        <dsp:cNvPr id="0" name=""/>
        <dsp:cNvSpPr/>
      </dsp:nvSpPr>
      <dsp:spPr>
        <a:xfrm>
          <a:off x="2689977" y="2600176"/>
          <a:ext cx="648171" cy="1235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24085" y="0"/>
              </a:lnTo>
              <a:lnTo>
                <a:pt x="324085" y="1235083"/>
              </a:lnTo>
              <a:lnTo>
                <a:pt x="648171" y="12350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500" kern="1200"/>
        </a:p>
      </dsp:txBody>
      <dsp:txXfrm>
        <a:off x="2979192" y="3182846"/>
        <a:ext cx="69741" cy="69741"/>
      </dsp:txXfrm>
    </dsp:sp>
    <dsp:sp modelId="{D9AA76AD-CA0C-4530-A117-5848D45B6614}">
      <dsp:nvSpPr>
        <dsp:cNvPr id="0" name=""/>
        <dsp:cNvSpPr/>
      </dsp:nvSpPr>
      <dsp:spPr>
        <a:xfrm>
          <a:off x="2689977" y="2554456"/>
          <a:ext cx="64817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48171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500" kern="1200"/>
        </a:p>
      </dsp:txBody>
      <dsp:txXfrm>
        <a:off x="2997859" y="2583971"/>
        <a:ext cx="32408" cy="32408"/>
      </dsp:txXfrm>
    </dsp:sp>
    <dsp:sp modelId="{314346D5-3E60-4B08-A98F-C3393581C709}">
      <dsp:nvSpPr>
        <dsp:cNvPr id="0" name=""/>
        <dsp:cNvSpPr/>
      </dsp:nvSpPr>
      <dsp:spPr>
        <a:xfrm>
          <a:off x="2689977" y="1365092"/>
          <a:ext cx="648171" cy="1235083"/>
        </a:xfrm>
        <a:custGeom>
          <a:avLst/>
          <a:gdLst/>
          <a:ahLst/>
          <a:cxnLst/>
          <a:rect l="0" t="0" r="0" b="0"/>
          <a:pathLst>
            <a:path>
              <a:moveTo>
                <a:pt x="0" y="1235083"/>
              </a:moveTo>
              <a:lnTo>
                <a:pt x="324085" y="1235083"/>
              </a:lnTo>
              <a:lnTo>
                <a:pt x="324085" y="0"/>
              </a:lnTo>
              <a:lnTo>
                <a:pt x="64817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500" kern="1200"/>
        </a:p>
      </dsp:txBody>
      <dsp:txXfrm>
        <a:off x="2979192" y="1947763"/>
        <a:ext cx="69741" cy="69741"/>
      </dsp:txXfrm>
    </dsp:sp>
    <dsp:sp modelId="{96E77823-2BB8-4665-BF23-9A6A13466BCC}">
      <dsp:nvSpPr>
        <dsp:cNvPr id="0" name=""/>
        <dsp:cNvSpPr/>
      </dsp:nvSpPr>
      <dsp:spPr>
        <a:xfrm rot="16200000">
          <a:off x="-404231" y="2106142"/>
          <a:ext cx="5200352" cy="9880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300" b="1" kern="1200" dirty="0" smtClean="0">
              <a:solidFill>
                <a:schemeClr val="accent5">
                  <a:lumMod val="75000"/>
                </a:schemeClr>
              </a:solidFill>
            </a:rPr>
            <a:t>MARCOS LEGAIS DA AUDITORIA NO SUS</a:t>
          </a:r>
          <a:endParaRPr lang="pt-BR" sz="3300" kern="1200" dirty="0"/>
        </a:p>
      </dsp:txBody>
      <dsp:txXfrm>
        <a:off x="-404231" y="2106142"/>
        <a:ext cx="5200352" cy="988066"/>
      </dsp:txXfrm>
    </dsp:sp>
    <dsp:sp modelId="{2586C401-875E-4F7D-B99C-553CAED7EA0A}">
      <dsp:nvSpPr>
        <dsp:cNvPr id="0" name=""/>
        <dsp:cNvSpPr/>
      </dsp:nvSpPr>
      <dsp:spPr>
        <a:xfrm>
          <a:off x="3338149" y="871058"/>
          <a:ext cx="3240859" cy="9880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300" kern="1200" dirty="0" smtClean="0">
              <a:hlinkClick xmlns:r="http://schemas.openxmlformats.org/officeDocument/2006/relationships" r:id="" action="ppaction://hlinksldjump"/>
            </a:rPr>
            <a:t>LEI 8.080/90</a:t>
          </a:r>
          <a:endParaRPr lang="pt-BR" sz="3300" kern="1200" dirty="0"/>
        </a:p>
      </dsp:txBody>
      <dsp:txXfrm>
        <a:off x="3338149" y="871058"/>
        <a:ext cx="3240859" cy="988066"/>
      </dsp:txXfrm>
    </dsp:sp>
    <dsp:sp modelId="{790287A3-2100-4FF8-92D5-D7846C4536EF}">
      <dsp:nvSpPr>
        <dsp:cNvPr id="0" name=""/>
        <dsp:cNvSpPr/>
      </dsp:nvSpPr>
      <dsp:spPr>
        <a:xfrm>
          <a:off x="3338149" y="2106142"/>
          <a:ext cx="3240859" cy="9880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altLang="pt-BR" sz="3300" b="0" kern="1200" dirty="0" smtClean="0">
              <a:hlinkClick xmlns:r="http://schemas.openxmlformats.org/officeDocument/2006/relationships" r:id="" action="ppaction://hlinksldjump"/>
            </a:rPr>
            <a:t>Lei  8.689/93</a:t>
          </a:r>
          <a:endParaRPr lang="pt-BR" sz="3300" b="0" kern="1200" dirty="0"/>
        </a:p>
      </dsp:txBody>
      <dsp:txXfrm>
        <a:off x="3338149" y="2106142"/>
        <a:ext cx="3240859" cy="988066"/>
      </dsp:txXfrm>
    </dsp:sp>
    <dsp:sp modelId="{69386387-E13D-4D8F-AEFB-2CF168850391}">
      <dsp:nvSpPr>
        <dsp:cNvPr id="0" name=""/>
        <dsp:cNvSpPr/>
      </dsp:nvSpPr>
      <dsp:spPr>
        <a:xfrm>
          <a:off x="3338149" y="3341226"/>
          <a:ext cx="3240859" cy="9880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altLang="pt-BR" sz="3300" b="0" kern="1200" dirty="0" smtClean="0">
              <a:hlinkClick xmlns:r="http://schemas.openxmlformats.org/officeDocument/2006/relationships" r:id="" action="ppaction://hlinksldjump"/>
            </a:rPr>
            <a:t>Decreto 8.065/13</a:t>
          </a:r>
          <a:endParaRPr lang="pt-BR" sz="3300" b="0" kern="1200" dirty="0"/>
        </a:p>
      </dsp:txBody>
      <dsp:txXfrm>
        <a:off x="3338149" y="3341226"/>
        <a:ext cx="3240859" cy="9880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A29CE-E1F7-4BD4-9443-803246C5145B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7E63D7-3B56-49D0-9C32-2E3FC65D864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2435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E63D7-3B56-49D0-9C32-2E3FC65D864B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4601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Este tópico pode ser complementado com uma apresentação de slides mais específica sobre os Conselhos de Saúde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E63D7-3B56-49D0-9C32-2E3FC65D864B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66220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6AFB2-3E26-485B-841E-81B5D9E95756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34F77-F941-4906-95C6-5AC7618DDA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0653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6AFB2-3E26-485B-841E-81B5D9E95756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34F77-F941-4906-95C6-5AC7618DDA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5694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6AFB2-3E26-485B-841E-81B5D9E95756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34F77-F941-4906-95C6-5AC7618DDA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5362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6AFB2-3E26-485B-841E-81B5D9E95756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34F77-F941-4906-95C6-5AC7618DDA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6087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6AFB2-3E26-485B-841E-81B5D9E95756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34F77-F941-4906-95C6-5AC7618DDA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6648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6AFB2-3E26-485B-841E-81B5D9E95756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34F77-F941-4906-95C6-5AC7618DDA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4003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6AFB2-3E26-485B-841E-81B5D9E95756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34F77-F941-4906-95C6-5AC7618DDA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4497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6AFB2-3E26-485B-841E-81B5D9E95756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34F77-F941-4906-95C6-5AC7618DDA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0904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6AFB2-3E26-485B-841E-81B5D9E95756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34F77-F941-4906-95C6-5AC7618DDA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6272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6AFB2-3E26-485B-841E-81B5D9E95756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34F77-F941-4906-95C6-5AC7618DDA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1475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6AFB2-3E26-485B-841E-81B5D9E95756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34F77-F941-4906-95C6-5AC7618DDA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5968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</a:blip>
          <a:srcRect/>
          <a:stretch>
            <a:fillRect t="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6AFB2-3E26-485B-841E-81B5D9E95756}" type="datetimeFigureOut">
              <a:rPr lang="pt-BR" smtClean="0"/>
              <a:t>06/09/2016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34F77-F941-4906-95C6-5AC7618DDA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640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../../Democracia/Pol&#237;tica%20Nacional%20de%20Participa&#231;&#227;o%20Social.pptx" TargetMode="Externa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comments" Target="../comments/commen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3.xml"/><Relationship Id="rId3" Type="http://schemas.openxmlformats.org/officeDocument/2006/relationships/diagramLayout" Target="../diagrams/layout2.xml"/><Relationship Id="rId7" Type="http://schemas.openxmlformats.org/officeDocument/2006/relationships/slide" Target="slide24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b="1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95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00 Produção e Pesquisa\Website\Imagens e Gifs\02 Ciência Política\Políticas Públicas\Saúde\Princípios do SU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09649"/>
            <a:ext cx="7056784" cy="485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6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00 Produção e Pesquisa\Website\Imagens e Gifs\02 Ciência Política\Políticas Públicas\Saúde\Diretrizes do SU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49200"/>
            <a:ext cx="6912767" cy="495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1619672" y="3284984"/>
            <a:ext cx="1296144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 rot="18978463">
            <a:off x="892207" y="4005064"/>
            <a:ext cx="275107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b="1" dirty="0" smtClean="0">
                <a:latin typeface="Pristina" panose="03060402040406080204" pitchFamily="66" charset="0"/>
                <a:hlinkClick r:id="rId3" action="ppaction://hlinksldjump"/>
              </a:rPr>
              <a:t>Diretrizes</a:t>
            </a:r>
            <a:endParaRPr lang="pt-BR" sz="6600" b="1" dirty="0">
              <a:latin typeface="Pristina" panose="0306040204040608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68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251520" y="5589240"/>
            <a:ext cx="8640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1" dirty="0" smtClean="0"/>
              <a:t>Quanto mais a sociedade estiver envolvida na construção e fiscalização do SUS, maior será a probabilidade de que a implementação das respectivas políticas públicas obtenha êxito e traga resultados profícuos para a população brasileira.</a:t>
            </a:r>
            <a:endParaRPr lang="pt-BR" sz="2000" b="1" dirty="0"/>
          </a:p>
        </p:txBody>
      </p:sp>
      <p:sp>
        <p:nvSpPr>
          <p:cNvPr id="6" name="Retângulo 5"/>
          <p:cNvSpPr>
            <a:spLocks noChangeArrowheads="1"/>
          </p:cNvSpPr>
          <p:nvPr/>
        </p:nvSpPr>
        <p:spPr bwMode="auto">
          <a:xfrm>
            <a:off x="1042988" y="882650"/>
            <a:ext cx="6697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pt-BR" altLang="pt-BR" sz="2800" b="1" dirty="0"/>
              <a:t>    O SUS – Quem faz seu controle? 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84338"/>
            <a:ext cx="8229600" cy="3952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ixaDeTexto 7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33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08050"/>
            <a:ext cx="8229600" cy="494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18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  <p:pic>
        <p:nvPicPr>
          <p:cNvPr id="1026" name="Picture 2" descr="D:\Arquivos recentes\Imagens\Controle Soci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81617"/>
            <a:ext cx="7848872" cy="601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24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42875" y="908050"/>
            <a:ext cx="8640763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pt-BR" altLang="pt-BR" sz="2400" b="1" dirty="0"/>
              <a:t>                            CONSELHOS DE SAÚDE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3" y="1619250"/>
            <a:ext cx="7877175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100" y="2997200"/>
            <a:ext cx="3976688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4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895191" y="1340768"/>
            <a:ext cx="734481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200" b="1" dirty="0"/>
              <a:t>Os Conselhos de Saúde são órgãos colegiados cuja formação “[...] foi pensada como a possibilidade de conformação de uma nova cultura, no sentido de democratizar o processo de tomada de decisões na política pública de saúde” (PAIVA; STRALEN; COSTA, 2014, p. 493).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899592" y="3631083"/>
            <a:ext cx="734481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200" b="1" dirty="0" smtClean="0"/>
              <a:t>Os Conselhos de Saúde “</a:t>
            </a:r>
            <a:r>
              <a:rPr lang="pt-BR" sz="2200" b="1" dirty="0"/>
              <a:t>passaram a atuar no processo de </a:t>
            </a:r>
            <a:r>
              <a:rPr lang="pt-BR" sz="2200" b="1" dirty="0">
                <a:solidFill>
                  <a:srgbClr val="FF0000"/>
                </a:solidFill>
              </a:rPr>
              <a:t>deliberação política</a:t>
            </a:r>
            <a:r>
              <a:rPr lang="pt-BR" sz="2200" b="1" dirty="0"/>
              <a:t>, em aspectos relacionados ao planejamento, execução, </a:t>
            </a:r>
            <a:r>
              <a:rPr lang="pt-BR" sz="2200" b="1" dirty="0">
                <a:solidFill>
                  <a:srgbClr val="FF0000"/>
                </a:solidFill>
              </a:rPr>
              <a:t>controle</a:t>
            </a:r>
            <a:r>
              <a:rPr lang="pt-BR" sz="2200" b="1" dirty="0"/>
              <a:t>, </a:t>
            </a:r>
            <a:r>
              <a:rPr lang="pt-BR" sz="2200" b="1" dirty="0">
                <a:solidFill>
                  <a:srgbClr val="FF0000"/>
                </a:solidFill>
              </a:rPr>
              <a:t>fiscalização</a:t>
            </a:r>
            <a:r>
              <a:rPr lang="pt-BR" sz="2200" b="1" dirty="0"/>
              <a:t> e supervisão dos planos, programas e projetos a serem implantados a nível local, além de discutirem sobre a formulação de estratégias e no controle e execução da política de </a:t>
            </a:r>
            <a:r>
              <a:rPr lang="pt-BR" sz="2200" b="1" dirty="0" smtClean="0"/>
              <a:t>saúde” </a:t>
            </a:r>
            <a:r>
              <a:rPr lang="pt-BR" sz="2200" b="1" dirty="0"/>
              <a:t>(PAIVA; STRALEN; COSTA, 2014, p. 488).</a:t>
            </a:r>
          </a:p>
        </p:txBody>
      </p:sp>
    </p:spTree>
    <p:extLst>
      <p:ext uri="{BB962C8B-B14F-4D97-AF65-F5344CB8AC3E}">
        <p14:creationId xmlns:p14="http://schemas.microsoft.com/office/powerpoint/2010/main" val="418047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910042193"/>
              </p:ext>
            </p:extLst>
          </p:nvPr>
        </p:nvGraphicFramePr>
        <p:xfrm>
          <a:off x="251520" y="1196752"/>
          <a:ext cx="871296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5253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710C116-EB9B-45F3-86A0-898F30F1EA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4710C116-EB9B-45F3-86A0-898F30F1EA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D7B0DF1-8105-450E-B5A5-C852AF9B74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ED7B0DF1-8105-450E-B5A5-C852AF9B74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A297473-E05A-49DC-909C-EC7D8995CC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FA297473-E05A-49DC-909C-EC7D8995CC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4E3A340-76BD-4707-9759-4D56C20812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04E3A340-76BD-4707-9759-4D56C20812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6D08C1-763C-404C-8907-E34BD0D9C7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296D08C1-763C-404C-8907-E34BD0D9C7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454CC52-3A3C-4995-9775-F6C7C7C67C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F454CC52-3A3C-4995-9775-F6C7C7C67C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94291B-06DF-43EC-B6E6-16926A7FCA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D394291B-06DF-43EC-B6E6-16926A7FCA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DF8AC2D-FE89-4AF7-9D8F-0BAC7C5A1D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>
                                            <p:graphicEl>
                                              <a:dgm id="{8DF8AC2D-FE89-4AF7-9D8F-0BAC7C5A1D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064B74D-F2ED-41C3-BF05-3E88F19FA6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3064B74D-F2ED-41C3-BF05-3E88F19FA6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82F2BD-0A47-4E36-ADAD-B146856584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4A82F2BD-0A47-4E36-ADAD-B146856584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6DFB9F-E10B-4CDC-A73D-7BC33F7463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DD6DFB9F-E10B-4CDC-A73D-7BC33F7463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785FE5-7B7C-4090-886F-97F27E6F89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8C785FE5-7B7C-4090-886F-97F27E6F89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4BE3522-DF8B-4D57-9FE7-F14D6E6EE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">
                                            <p:graphicEl>
                                              <a:dgm id="{34BE3522-DF8B-4D57-9FE7-F14D6E6EE6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42A6FE-EDE0-4907-A7D2-7D581F3041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4242A6FE-EDE0-4907-A7D2-7D581F3041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B2C24C-24A5-41E5-9026-56B55564A0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">
                                            <p:graphicEl>
                                              <a:dgm id="{CDB2C24C-24A5-41E5-9026-56B55564A0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2C6704-2514-4DD2-8EC1-A6CBDCC519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">
                                            <p:graphicEl>
                                              <a:dgm id="{E92C6704-2514-4DD2-8EC1-A6CBDCC519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59D3412-43CB-44A6-A976-8B7C830402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">
                                            <p:graphicEl>
                                              <a:dgm id="{959D3412-43CB-44A6-A976-8B7C830402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683566" y="1476777"/>
            <a:ext cx="56072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latin typeface="Challenge Extra Bold" panose="040C09040503070D0203" pitchFamily="82" charset="0"/>
              </a:rPr>
              <a:t>Plano de </a:t>
            </a:r>
            <a:r>
              <a:rPr lang="pt-BR" sz="2400" dirty="0" smtClean="0">
                <a:latin typeface="Challenge Extra Bold" panose="040C09040503070D0203" pitchFamily="82" charset="0"/>
              </a:rPr>
              <a:t>saúde, </a:t>
            </a:r>
            <a:r>
              <a:rPr lang="pt-BR" sz="2400" dirty="0">
                <a:latin typeface="Challenge Extra Bold" panose="040C09040503070D0203" pitchFamily="82" charset="0"/>
              </a:rPr>
              <a:t>com vigência </a:t>
            </a:r>
            <a:r>
              <a:rPr lang="pt-BR" sz="2400" dirty="0" smtClean="0">
                <a:latin typeface="Challenge Extra Bold" panose="040C09040503070D0203" pitchFamily="82" charset="0"/>
              </a:rPr>
              <a:t>de </a:t>
            </a:r>
            <a:r>
              <a:rPr lang="pt-BR" sz="2400" dirty="0">
                <a:latin typeface="Challenge Extra Bold" panose="040C09040503070D0203" pitchFamily="82" charset="0"/>
              </a:rPr>
              <a:t>04 </a:t>
            </a:r>
            <a:r>
              <a:rPr lang="pt-BR" sz="2400" dirty="0" smtClean="0">
                <a:latin typeface="Challenge Extra Bold" panose="040C09040503070D0203" pitchFamily="82" charset="0"/>
              </a:rPr>
              <a:t>anos</a:t>
            </a:r>
          </a:p>
        </p:txBody>
      </p:sp>
      <p:sp>
        <p:nvSpPr>
          <p:cNvPr id="7" name="Retângulo 6"/>
          <p:cNvSpPr/>
          <p:nvPr/>
        </p:nvSpPr>
        <p:spPr>
          <a:xfrm>
            <a:off x="683568" y="2204864"/>
            <a:ext cx="45608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latin typeface="Challenge Extra Bold" panose="040C09040503070D0203" pitchFamily="82" charset="0"/>
              </a:rPr>
              <a:t>Programação Anual de Saúde (PAS) </a:t>
            </a:r>
          </a:p>
        </p:txBody>
      </p:sp>
      <p:sp>
        <p:nvSpPr>
          <p:cNvPr id="8" name="Retângulo 7"/>
          <p:cNvSpPr/>
          <p:nvPr/>
        </p:nvSpPr>
        <p:spPr>
          <a:xfrm>
            <a:off x="714191" y="4149080"/>
            <a:ext cx="32848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latin typeface="Challenge Extra Bold" panose="040C09040503070D0203" pitchFamily="82" charset="0"/>
              </a:rPr>
              <a:t>Relatório de Gestão </a:t>
            </a:r>
            <a:r>
              <a:rPr lang="pt-BR" sz="2400" dirty="0" smtClean="0">
                <a:latin typeface="Challenge Extra Bold" panose="040C09040503070D0203" pitchFamily="82" charset="0"/>
              </a:rPr>
              <a:t>(RAG)</a:t>
            </a:r>
            <a:endParaRPr lang="pt-BR" sz="2400" dirty="0">
              <a:latin typeface="Challenge Extra Bold" panose="040C09040503070D0203" pitchFamily="82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1331640" y="4767535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latin typeface="Challenge Extra Bold" panose="040C09040503070D0203" pitchFamily="82" charset="0"/>
              </a:rPr>
              <a:t>apresenta os resultados finais alcançados na execução do PAS</a:t>
            </a:r>
          </a:p>
        </p:txBody>
      </p:sp>
      <p:sp>
        <p:nvSpPr>
          <p:cNvPr id="10" name="Retângulo 9"/>
          <p:cNvSpPr/>
          <p:nvPr/>
        </p:nvSpPr>
        <p:spPr>
          <a:xfrm>
            <a:off x="1331641" y="2636912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latin typeface="Challenge Extra Bold" panose="040C09040503070D0203" pitchFamily="82" charset="0"/>
              </a:rPr>
              <a:t>tem como objetivo operacionalizar o planejamento do Plano de Saúde, prevendo a alocações de recursos orçamentários previstos na Lei Orçamentária Anual (LOA)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1331640" y="5373216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latin typeface="Challenge Extra Bold" panose="040C09040503070D0203" pitchFamily="82" charset="0"/>
              </a:rPr>
              <a:t>é quadrimestral, contém o demonstrativo dos recursos aplicados no período por bloco de financiamento, informações sobre auditorias, indicadores de saúde</a:t>
            </a:r>
          </a:p>
        </p:txBody>
      </p:sp>
    </p:spTree>
    <p:extLst>
      <p:ext uri="{BB962C8B-B14F-4D97-AF65-F5344CB8AC3E}">
        <p14:creationId xmlns:p14="http://schemas.microsoft.com/office/powerpoint/2010/main" val="424580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4285995633"/>
              </p:ext>
            </p:extLst>
          </p:nvPr>
        </p:nvGraphicFramePr>
        <p:xfrm>
          <a:off x="1524000" y="253335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ítulo 1"/>
          <p:cNvSpPr txBox="1">
            <a:spLocks/>
          </p:cNvSpPr>
          <p:nvPr/>
        </p:nvSpPr>
        <p:spPr bwMode="auto">
          <a:xfrm>
            <a:off x="468313" y="1125116"/>
            <a:ext cx="8229600" cy="647700"/>
          </a:xfrm>
          <a:prstGeom prst="rect">
            <a:avLst/>
          </a:prstGeom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pt-BR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skerville Old Face" pitchFamily="18" charset="0"/>
              </a:rPr>
              <a:t>Organização do Sistema Nacional de Auditoria - SNA</a:t>
            </a:r>
            <a:r>
              <a:rPr lang="pt-BR" sz="2800" dirty="0" smtClean="0">
                <a:solidFill>
                  <a:schemeClr val="accent5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pt-BR" sz="2800" dirty="0" smtClean="0">
                <a:solidFill>
                  <a:schemeClr val="accent5">
                    <a:lumMod val="75000"/>
                  </a:schemeClr>
                </a:solidFill>
                <a:latin typeface="Baskerville Old Face" pitchFamily="18" charset="0"/>
              </a:rPr>
            </a:br>
            <a:endParaRPr lang="pt-BR" sz="28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Espaço Reservado para Conteúdo 2"/>
          <p:cNvSpPr txBox="1">
            <a:spLocks/>
          </p:cNvSpPr>
          <p:nvPr/>
        </p:nvSpPr>
        <p:spPr bwMode="auto">
          <a:xfrm>
            <a:off x="457200" y="1740619"/>
            <a:ext cx="8229600" cy="1256333"/>
          </a:xfrm>
          <a:prstGeom prst="rect">
            <a:avLst/>
          </a:prstGeom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Arial" charset="0"/>
              <a:buNone/>
              <a:defRPr/>
            </a:pPr>
            <a:r>
              <a:rPr lang="pt-B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SNA: conjunto de órgãos e unidades em cada esfera de governo com atribuição de realizar auditorias no SUS.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04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00 Produção e Pesquisa\Website\Imagens e Gifs\02 Ciência Política\Poder e Soberania\Constituições Brasileiras\índi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61" y="1052735"/>
            <a:ext cx="4259464" cy="31904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4571999" y="548680"/>
            <a:ext cx="396044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 smtClean="0"/>
              <a:t>A saúde configura na Constituição Federal entre os direitos sociais em seu art. 6º, no título dos “Direitos e Garantias Fundamentais”. Constitui direito básico, que deve valer de maneira equitativa para todos os cidadãos, com vistas a uma vida digna, saudável e de boa qualidade nos termos da Constituição.</a:t>
            </a:r>
            <a:endParaRPr lang="pt-BR" sz="2200" b="1" dirty="0"/>
          </a:p>
        </p:txBody>
      </p:sp>
      <p:sp>
        <p:nvSpPr>
          <p:cNvPr id="5" name="CaixaDeTexto 4"/>
          <p:cNvSpPr txBox="1"/>
          <p:nvPr/>
        </p:nvSpPr>
        <p:spPr>
          <a:xfrm>
            <a:off x="1043608" y="5085184"/>
            <a:ext cx="73448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1" dirty="0" smtClean="0"/>
              <a:t>“A saúde é direito de todos e dever do Estado, garantido mediante políticas sociais e econômicas que visem à redução do risco de doença e de outros agravos e ao acesso universal e igualitário às ações e serviços para sua promoção, proteção e recuperação” (art. 196).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19872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 bwMode="auto">
          <a:xfrm>
            <a:off x="468313" y="1125116"/>
            <a:ext cx="8229600" cy="647700"/>
          </a:xfrm>
          <a:prstGeom prst="rect">
            <a:avLst/>
          </a:prstGeom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pt-BR" sz="2800" b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askerville Old Face" pitchFamily="18" charset="0"/>
              </a:rPr>
              <a:t>Organização do Sistema Nacional de Auditoria - SNA</a:t>
            </a:r>
            <a:r>
              <a:rPr lang="pt-BR" sz="2800" smtClean="0">
                <a:solidFill>
                  <a:schemeClr val="accent5">
                    <a:lumMod val="75000"/>
                  </a:schemeClr>
                </a:solidFill>
                <a:latin typeface="Baskerville Old Face" pitchFamily="18" charset="0"/>
              </a:rPr>
              <a:t/>
            </a:r>
            <a:br>
              <a:rPr lang="pt-BR" sz="2800" smtClean="0">
                <a:solidFill>
                  <a:schemeClr val="accent5">
                    <a:lumMod val="75000"/>
                  </a:schemeClr>
                </a:solidFill>
                <a:latin typeface="Baskerville Old Face" pitchFamily="18" charset="0"/>
              </a:rPr>
            </a:br>
            <a:endParaRPr lang="pt-BR" sz="28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Espaço Reservado para Conteúdo 1"/>
          <p:cNvSpPr txBox="1">
            <a:spLocks/>
          </p:cNvSpPr>
          <p:nvPr/>
        </p:nvSpPr>
        <p:spPr bwMode="auto">
          <a:xfrm>
            <a:off x="539750" y="1927373"/>
            <a:ext cx="8229600" cy="4525963"/>
          </a:xfrm>
          <a:prstGeom prst="rect">
            <a:avLst/>
          </a:prstGeom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  <a:defRPr/>
            </a:pPr>
            <a:r>
              <a:rPr lang="pt-BR" sz="2800" b="1" dirty="0" smtClean="0">
                <a:solidFill>
                  <a:schemeClr val="accent1">
                    <a:lumMod val="75000"/>
                  </a:schemeClr>
                </a:solidFill>
              </a:rPr>
              <a:t>O que é a auditoria ?</a:t>
            </a:r>
          </a:p>
          <a:p>
            <a:pPr algn="l">
              <a:lnSpc>
                <a:spcPct val="150000"/>
              </a:lnSpc>
              <a:spcBef>
                <a:spcPct val="50000"/>
              </a:spcBef>
              <a:defRPr/>
            </a:pPr>
            <a:endParaRPr lang="pt-BR" sz="2400" b="1" dirty="0" smtClean="0">
              <a:solidFill>
                <a:schemeClr val="tx1"/>
              </a:solidFill>
            </a:endParaRPr>
          </a:p>
          <a:p>
            <a:pPr marL="504000" indent="-504000" algn="l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pt-BR" sz="2400" b="1" dirty="0" smtClean="0">
                <a:solidFill>
                  <a:schemeClr val="tx1"/>
                </a:solidFill>
              </a:rPr>
              <a:t>Instrumento de gestão;</a:t>
            </a:r>
          </a:p>
          <a:p>
            <a:pPr marL="504000" indent="-504000" algn="l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pt-BR" sz="2400" b="1" dirty="0" smtClean="0">
                <a:solidFill>
                  <a:schemeClr val="tx1"/>
                </a:solidFill>
              </a:rPr>
              <a:t>Mecanismo de controle democrático;</a:t>
            </a:r>
          </a:p>
          <a:p>
            <a:pPr marL="504000" indent="-504000" algn="l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pt-BR" sz="2400" b="1" dirty="0" smtClean="0">
                <a:solidFill>
                  <a:schemeClr val="tx1"/>
                </a:solidFill>
              </a:rPr>
              <a:t>Processo de transparência; </a:t>
            </a:r>
          </a:p>
          <a:p>
            <a:pPr marL="504000" indent="-504000" algn="l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pt-BR" sz="2400" b="1" dirty="0" smtClean="0">
                <a:solidFill>
                  <a:schemeClr val="tx1"/>
                </a:solidFill>
              </a:rPr>
              <a:t>Um conjunto de técnicas que avaliam serviços e  recursos; </a:t>
            </a:r>
          </a:p>
          <a:p>
            <a:pPr algn="l">
              <a:lnSpc>
                <a:spcPct val="150000"/>
              </a:lnSpc>
              <a:buFont typeface="Arial" charset="0"/>
              <a:buNone/>
              <a:defRPr/>
            </a:pPr>
            <a:endParaRPr lang="pt-BR" sz="2400" b="1" dirty="0" smtClean="0">
              <a:latin typeface="+mj-lt"/>
              <a:cs typeface="Arial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2286000" y="546903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Auditoria é trabalhada como ferramenta de gestão para subsidiar o Ministério da Saúde na avaliação das Políticas de Saúde</a:t>
            </a: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3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583569816"/>
              </p:ext>
            </p:extLst>
          </p:nvPr>
        </p:nvGraphicFramePr>
        <p:xfrm>
          <a:off x="246049" y="1458893"/>
          <a:ext cx="8280920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30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6E77823-2BB8-4665-BF23-9A6A13466B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96E77823-2BB8-4665-BF23-9A6A13466B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14346D5-3E60-4B08-A98F-C3393581C7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314346D5-3E60-4B08-A98F-C3393581C7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586C401-875E-4F7D-B99C-553CAED7EA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2586C401-875E-4F7D-B99C-553CAED7EA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9AA76AD-CA0C-4530-A117-5848D45B6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9AA76AD-CA0C-4530-A117-5848D45B66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90287A3-2100-4FF8-92D5-D7846C4536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790287A3-2100-4FF8-92D5-D7846C4536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5F0F34B-AC14-452C-A74A-1DF0EF4A92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F5F0F34B-AC14-452C-A74A-1DF0EF4A92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9386387-E13D-4D8F-AEFB-2CF1688503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69386387-E13D-4D8F-AEFB-2CF1688503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51520" y="663079"/>
            <a:ext cx="6957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/>
              <a:t>Referências Bibliográficas citadas nesta apresentação</a:t>
            </a:r>
            <a:endParaRPr lang="pt-BR" sz="2400" b="1" dirty="0"/>
          </a:p>
        </p:txBody>
      </p:sp>
      <p:sp>
        <p:nvSpPr>
          <p:cNvPr id="2" name="Retângulo 1"/>
          <p:cNvSpPr/>
          <p:nvPr/>
        </p:nvSpPr>
        <p:spPr>
          <a:xfrm>
            <a:off x="467544" y="1901731"/>
            <a:ext cx="73448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BRASIL. </a:t>
            </a:r>
            <a:r>
              <a:rPr lang="pt-BR" b="1" dirty="0"/>
              <a:t>Constituição da República Federativa do Brasil</a:t>
            </a:r>
            <a:r>
              <a:rPr lang="pt-BR" dirty="0"/>
              <a:t>. 48. ed. Brasília: Câmara dos Deputados, Edições Câmara, 2015</a:t>
            </a:r>
            <a:r>
              <a:rPr lang="pt-BR" dirty="0" smtClean="0"/>
              <a:t>.</a:t>
            </a:r>
          </a:p>
          <a:p>
            <a:r>
              <a:rPr lang="pt-BR" dirty="0" smtClean="0"/>
              <a:t>____. </a:t>
            </a:r>
            <a:r>
              <a:rPr lang="pt-BR" dirty="0"/>
              <a:t>MINISTÉRIO DA SAÚDE. Secretaria de Gestão Estratégica e Participativa. </a:t>
            </a:r>
            <a:r>
              <a:rPr lang="pt-BR" b="1" dirty="0"/>
              <a:t>Política Nacional de Gestão Estratégica e Participativa no SUS - </a:t>
            </a:r>
            <a:r>
              <a:rPr lang="pt-BR" b="1" dirty="0" err="1"/>
              <a:t>ParticipaSUS</a:t>
            </a:r>
            <a:r>
              <a:rPr lang="pt-BR" dirty="0"/>
              <a:t>. 2. ed. Brasília – DF: Editora do Ministério da Saúde, 2009. (Série B. Textos Básicos de Saúde).</a:t>
            </a:r>
            <a:br>
              <a:rPr lang="pt-BR" dirty="0"/>
            </a:br>
            <a:r>
              <a:rPr lang="pt-BR" dirty="0" smtClean="0"/>
              <a:t>MINISTÉRIO </a:t>
            </a:r>
            <a:r>
              <a:rPr lang="pt-BR" dirty="0"/>
              <a:t>DA SAÚDE. Secretaria Nacional de Assistência à Saúde. </a:t>
            </a:r>
            <a:r>
              <a:rPr lang="pt-BR" b="1" dirty="0"/>
              <a:t>ABC do SUS. Doutrinas e Princípios</a:t>
            </a:r>
            <a:r>
              <a:rPr lang="pt-BR" dirty="0"/>
              <a:t>. Brasília/DF, 1990</a:t>
            </a:r>
            <a:r>
              <a:rPr lang="pt-BR" dirty="0" smtClean="0"/>
              <a:t>.</a:t>
            </a:r>
          </a:p>
          <a:p>
            <a:r>
              <a:rPr lang="pt-BR" dirty="0" smtClean="0"/>
              <a:t>PAULUS </a:t>
            </a:r>
            <a:r>
              <a:rPr lang="pt-BR" dirty="0"/>
              <a:t>JÚNIOR, Aylton; CORDONI JÚNIOR, Luiz. Políticas Públicas de Saúde no Brasil. </a:t>
            </a:r>
            <a:r>
              <a:rPr lang="pt-BR" b="1" dirty="0"/>
              <a:t>Revista Espaço para a Saúde</a:t>
            </a:r>
            <a:r>
              <a:rPr lang="pt-BR" dirty="0"/>
              <a:t>, Londrina, v. 8, nº 01, p. 13-19, dez. 2006</a:t>
            </a: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340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hlinkClick r:id="rId2" action="ppaction://hlinkpres?slideindex=1&amp;slidetitle="/>
          </p:cNvPr>
          <p:cNvSpPr txBox="1"/>
          <p:nvPr/>
        </p:nvSpPr>
        <p:spPr>
          <a:xfrm>
            <a:off x="2483768" y="2613476"/>
            <a:ext cx="40831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800" dirty="0" smtClean="0">
                <a:latin typeface="Arial Black" panose="020B0A04020102020204" pitchFamily="34" charset="0"/>
              </a:rPr>
              <a:t>A N E X O S</a:t>
            </a:r>
            <a:endParaRPr lang="pt-BR" sz="4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94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467544" y="836712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u="sng" dirty="0" smtClean="0">
                <a:solidFill>
                  <a:srgbClr val="FF0000"/>
                </a:solidFill>
              </a:rPr>
              <a:t>SEGURIDADE SOCIAL</a:t>
            </a:r>
          </a:p>
          <a:p>
            <a:r>
              <a:rPr lang="pt-BR" b="1" dirty="0" smtClean="0"/>
              <a:t>Art</a:t>
            </a:r>
            <a:r>
              <a:rPr lang="pt-BR" b="1" dirty="0"/>
              <a:t>. 194. </a:t>
            </a:r>
          </a:p>
          <a:p>
            <a:r>
              <a:rPr lang="pt-BR" b="1" dirty="0"/>
              <a:t>Parágrafo único. Compete ao Poder Público, nos termos da lei, organizar a seguridade social, com base nos seguintes objetivos</a:t>
            </a:r>
            <a:r>
              <a:rPr lang="pt-BR" b="1" dirty="0" smtClean="0"/>
              <a:t>:</a:t>
            </a:r>
          </a:p>
          <a:p>
            <a:r>
              <a:rPr lang="pt-BR" b="1" dirty="0" smtClean="0"/>
              <a:t>[...]</a:t>
            </a:r>
          </a:p>
          <a:p>
            <a:r>
              <a:rPr lang="pt-BR" b="1" dirty="0"/>
              <a:t>VII - caráter democrático e descentralizado da administração, mediante gestão </a:t>
            </a:r>
            <a:r>
              <a:rPr lang="pt-BR" b="1" dirty="0" err="1"/>
              <a:t>quadripartite</a:t>
            </a:r>
            <a:r>
              <a:rPr lang="pt-BR" b="1" dirty="0"/>
              <a:t>, com participação dos trabalhadores, dos empregadores, dos aposentados e do Governo nos órgãos colegiados.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2483768" y="339917"/>
            <a:ext cx="3617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rgbClr val="FF0000"/>
                </a:solidFill>
              </a:rPr>
              <a:t>MODELO DE GESTÃO PARTICIPATIVA</a:t>
            </a:r>
            <a:endParaRPr lang="pt-BR" b="1" dirty="0">
              <a:solidFill>
                <a:srgbClr val="FF0000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401869" y="3356992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u="sng" dirty="0" smtClean="0">
                <a:solidFill>
                  <a:srgbClr val="FF0000"/>
                </a:solidFill>
              </a:rPr>
              <a:t>SAÚDE</a:t>
            </a:r>
            <a:endParaRPr lang="pt-BR" b="1" dirty="0" smtClean="0">
              <a:solidFill>
                <a:srgbClr val="FF0000"/>
              </a:solidFill>
            </a:endParaRPr>
          </a:p>
          <a:p>
            <a:r>
              <a:rPr lang="pt-BR" b="1" dirty="0" smtClean="0"/>
              <a:t>Art</a:t>
            </a:r>
            <a:r>
              <a:rPr lang="pt-BR" b="1" dirty="0"/>
              <a:t>. 198. As ações e serviços públicos de saúde integram uma rede regionalizada e hierarquizada e constituem um sistema único, organizado de acordo com as seguintes diretrizes</a:t>
            </a:r>
            <a:r>
              <a:rPr lang="pt-BR" b="1" dirty="0" smtClean="0"/>
              <a:t>:</a:t>
            </a:r>
          </a:p>
          <a:p>
            <a:r>
              <a:rPr lang="pt-BR" b="1" dirty="0" smtClean="0"/>
              <a:t>[...] </a:t>
            </a:r>
          </a:p>
          <a:p>
            <a:r>
              <a:rPr lang="pt-BR" b="1" dirty="0"/>
              <a:t>III - participação da comunidade.</a:t>
            </a:r>
          </a:p>
        </p:txBody>
      </p:sp>
      <p:sp>
        <p:nvSpPr>
          <p:cNvPr id="5" name="Retângulo 4"/>
          <p:cNvSpPr/>
          <p:nvPr/>
        </p:nvSpPr>
        <p:spPr>
          <a:xfrm>
            <a:off x="477652" y="5192032"/>
            <a:ext cx="8332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u="sng" dirty="0" smtClean="0">
                <a:solidFill>
                  <a:srgbClr val="FF0000"/>
                </a:solidFill>
              </a:rPr>
              <a:t>ASSISTÊNCIA SOCIAL</a:t>
            </a:r>
            <a:endParaRPr lang="pt-BR" b="1" dirty="0" smtClean="0"/>
          </a:p>
          <a:p>
            <a:r>
              <a:rPr lang="pt-BR" b="1" dirty="0" smtClean="0"/>
              <a:t>Art</a:t>
            </a:r>
            <a:r>
              <a:rPr lang="pt-BR" b="1" dirty="0"/>
              <a:t>. 204. [...] diretrizes</a:t>
            </a:r>
            <a:r>
              <a:rPr lang="pt-BR" b="1" dirty="0" smtClean="0"/>
              <a:t>:</a:t>
            </a:r>
          </a:p>
          <a:p>
            <a:r>
              <a:rPr lang="pt-BR" b="1" dirty="0" smtClean="0"/>
              <a:t>[...]</a:t>
            </a:r>
          </a:p>
          <a:p>
            <a:r>
              <a:rPr lang="pt-BR" b="1" dirty="0" smtClean="0"/>
              <a:t>II </a:t>
            </a:r>
            <a:r>
              <a:rPr lang="pt-BR" b="1" dirty="0"/>
              <a:t>- participação da população, por meio de organizações representativas, na formulação das políticas e no controle das ações em todos os níveis.</a:t>
            </a:r>
          </a:p>
        </p:txBody>
      </p:sp>
      <p:pic>
        <p:nvPicPr>
          <p:cNvPr id="6" name="Imagem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072" y="5430793"/>
            <a:ext cx="1499709" cy="49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20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6122353"/>
            <a:ext cx="1499709" cy="499903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395536" y="908720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BR" b="1" u="sng" dirty="0"/>
              <a:t>DESCENTRALIZAÇÃO</a:t>
            </a:r>
            <a:r>
              <a:rPr lang="pt-BR" b="1" dirty="0"/>
              <a:t>: “entendida como uma redistribuição das responsabilidades quanto às ações e serviços de saúde entre os vários níveis de governo” com abrangência municipal, estadual e federal</a:t>
            </a:r>
          </a:p>
        </p:txBody>
      </p:sp>
      <p:sp>
        <p:nvSpPr>
          <p:cNvPr id="5" name="Retângulo 4"/>
          <p:cNvSpPr/>
          <p:nvPr/>
        </p:nvSpPr>
        <p:spPr>
          <a:xfrm>
            <a:off x="395536" y="2132856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BR" b="1" u="sng" dirty="0"/>
              <a:t>CONTROLE SOCIAL</a:t>
            </a:r>
            <a:r>
              <a:rPr lang="pt-BR" b="1" dirty="0"/>
              <a:t>: “É a garantia constitucional de que a população, através de suas entidades representativas, participará do processo de formulação das políticas de saúde e do controle da sua execução, em todos os níveis, desde o federal até o local”</a:t>
            </a:r>
          </a:p>
        </p:txBody>
      </p:sp>
      <p:sp>
        <p:nvSpPr>
          <p:cNvPr id="6" name="Retângulo 5"/>
          <p:cNvSpPr/>
          <p:nvPr/>
        </p:nvSpPr>
        <p:spPr>
          <a:xfrm>
            <a:off x="395536" y="3646765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BR" b="1" u="sng" dirty="0"/>
              <a:t>REGIONALIZAÇÃO</a:t>
            </a:r>
            <a:r>
              <a:rPr lang="pt-BR" b="1" dirty="0"/>
              <a:t>: “Os serviços devem ser organizados [...] dispostos numa área geográfica delimitada e com a definição da população a ser atendida”</a:t>
            </a:r>
          </a:p>
        </p:txBody>
      </p:sp>
      <p:sp>
        <p:nvSpPr>
          <p:cNvPr id="7" name="Retângulo 6"/>
          <p:cNvSpPr/>
          <p:nvPr/>
        </p:nvSpPr>
        <p:spPr>
          <a:xfrm>
            <a:off x="395536" y="4543960"/>
            <a:ext cx="79928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pt-BR" b="1" u="sng" dirty="0"/>
              <a:t>HIERARQUIZAÇÃO</a:t>
            </a:r>
            <a:r>
              <a:rPr lang="pt-BR" b="1" dirty="0"/>
              <a:t>: “O acesso da população à rede deve se dar através dos serviços de nível primário de atenção que devem estar qualificados para atender e resolver os principais problemas que demandam os serviços de saúde. Os demais, deverão ser referenciados para os serviços de maior complexidade tecnológica” (MINISTÉRIO DA SAÚDE, 1990, p. 05-06)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3707904" y="260648"/>
            <a:ext cx="1632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FF0000"/>
                </a:solidFill>
              </a:rPr>
              <a:t>DIRETRIZES</a:t>
            </a:r>
            <a:endParaRPr lang="pt-B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1760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415752" y="620688"/>
            <a:ext cx="833271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b="1" u="sng" dirty="0" smtClean="0">
                <a:solidFill>
                  <a:srgbClr val="FF0000"/>
                </a:solidFill>
              </a:rPr>
              <a:t>LEI COMPLEMENTAR 141 DE 2012</a:t>
            </a:r>
            <a:endParaRPr lang="pt-BR" sz="2000" b="1" dirty="0" smtClean="0"/>
          </a:p>
          <a:p>
            <a:endParaRPr lang="pt-BR" sz="2000" b="1" dirty="0"/>
          </a:p>
          <a:p>
            <a:r>
              <a:rPr lang="pt-BR" altLang="pt-BR" sz="2000" b="1" dirty="0"/>
              <a:t>Define as atribuições dos Conselhos de Saúde, a gestão orçamentária e financeira do SUS, o papel do Estado na Política Fiscal da Saúde, e os instrumentos próprios como PPA-Plano Plurianual, LDO- Lei de Diretrizes Orçamentárias, a LOA-Lei Orçamentária Anual, os Relatórios de Gestão e apresentações Quadrimestrais de Relatórios de Prestação de Contas.</a:t>
            </a:r>
            <a:endParaRPr lang="pt-BR" sz="2000" b="1" dirty="0" smtClean="0"/>
          </a:p>
          <a:p>
            <a:endParaRPr lang="pt-BR" sz="2000" b="1" dirty="0"/>
          </a:p>
          <a:p>
            <a:r>
              <a:rPr lang="pt-BR" sz="2000" b="1" dirty="0" smtClean="0"/>
              <a:t>Da aplicação de recursos em ações e serviços de saúde (art. 5º ao 11º)</a:t>
            </a:r>
          </a:p>
          <a:p>
            <a:endParaRPr lang="pt-BR" sz="2000" b="1" dirty="0"/>
          </a:p>
          <a:p>
            <a:r>
              <a:rPr lang="pt-BR" sz="2000" b="1" dirty="0" smtClean="0"/>
              <a:t>Do repasse e aplicação dos recursos mínimos (art. 12º ao 16º)</a:t>
            </a:r>
          </a:p>
          <a:p>
            <a:endParaRPr lang="pt-BR" sz="2000" b="1" dirty="0"/>
          </a:p>
          <a:p>
            <a:r>
              <a:rPr lang="pt-BR" sz="2000" b="1" dirty="0" smtClean="0"/>
              <a:t>Transparência e visibilidade da gestão da saúde (art. 31º)</a:t>
            </a:r>
          </a:p>
          <a:p>
            <a:endParaRPr lang="pt-BR" sz="2000" b="1" dirty="0"/>
          </a:p>
          <a:p>
            <a:r>
              <a:rPr lang="pt-BR" sz="2000" b="1" dirty="0" smtClean="0"/>
              <a:t>Prestação da contas (art. 34º ao 36º)</a:t>
            </a:r>
          </a:p>
          <a:p>
            <a:endParaRPr lang="pt-BR" sz="2000" b="1" dirty="0"/>
          </a:p>
          <a:p>
            <a:r>
              <a:rPr lang="pt-BR" sz="2000" b="1" dirty="0" smtClean="0"/>
              <a:t>Fiscalização da Gestão da Saúde (art. 37º ao 42º)</a:t>
            </a:r>
          </a:p>
        </p:txBody>
      </p:sp>
      <p:pic>
        <p:nvPicPr>
          <p:cNvPr id="5" name="Imagem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020" y="5949280"/>
            <a:ext cx="1499709" cy="49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19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415752" y="476672"/>
            <a:ext cx="8332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u="sng" dirty="0" smtClean="0">
                <a:solidFill>
                  <a:srgbClr val="FF0000"/>
                </a:solidFill>
              </a:rPr>
              <a:t>EC 29/2000</a:t>
            </a:r>
            <a:endParaRPr lang="pt-BR" b="1" dirty="0" smtClean="0"/>
          </a:p>
          <a:p>
            <a:endParaRPr lang="pt-BR" b="1" dirty="0"/>
          </a:p>
          <a:p>
            <a:r>
              <a:rPr lang="pt-BR" b="1" dirty="0"/>
              <a:t>Altera os </a:t>
            </a:r>
            <a:r>
              <a:rPr lang="pt-BR" b="1" dirty="0" err="1"/>
              <a:t>arts</a:t>
            </a:r>
            <a:r>
              <a:rPr lang="pt-BR" b="1" dirty="0"/>
              <a:t>. 34, 35, 156, 160, 167 e 198 da Constituição Federal e acrescenta artigo ao Ato das Disposições Constitucionais Transitórias, para assegurar os recursos mínimos para o financiamento das ações e serviços públicos de saúde.</a:t>
            </a:r>
            <a:endParaRPr lang="pt-BR" b="1" dirty="0" smtClean="0"/>
          </a:p>
        </p:txBody>
      </p:sp>
      <p:pic>
        <p:nvPicPr>
          <p:cNvPr id="5" name="Imagem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020" y="5949280"/>
            <a:ext cx="1499709" cy="499903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539552" y="4365104"/>
            <a:ext cx="82089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BR" sz="2000" b="1" dirty="0">
                <a:solidFill>
                  <a:srgbClr val="FF0000"/>
                </a:solidFill>
              </a:rPr>
              <a:t>Decreto </a:t>
            </a:r>
            <a:r>
              <a:rPr lang="pt-BR" sz="2000" b="1" dirty="0" smtClean="0">
                <a:solidFill>
                  <a:srgbClr val="FF0000"/>
                </a:solidFill>
              </a:rPr>
              <a:t>7.508/11</a:t>
            </a:r>
          </a:p>
          <a:p>
            <a:pPr lvl="0"/>
            <a:endParaRPr lang="pt-BR" sz="2000" dirty="0"/>
          </a:p>
          <a:p>
            <a:r>
              <a:rPr lang="pt-BR" altLang="pt-BR" sz="2000" b="1" dirty="0"/>
              <a:t>dispõe sobre a organização do SUS, o planejamento da saúde, a assistência à saúde e a articulação </a:t>
            </a:r>
            <a:r>
              <a:rPr lang="pt-BR" altLang="pt-BR" sz="2000" b="1" dirty="0" err="1"/>
              <a:t>interfederativa</a:t>
            </a:r>
            <a:endParaRPr lang="pt-BR" sz="2000" dirty="0"/>
          </a:p>
        </p:txBody>
      </p:sp>
      <p:sp>
        <p:nvSpPr>
          <p:cNvPr id="4" name="Retângulo 3"/>
          <p:cNvSpPr/>
          <p:nvPr/>
        </p:nvSpPr>
        <p:spPr>
          <a:xfrm>
            <a:off x="551919" y="2276872"/>
            <a:ext cx="773916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BR" sz="2000" b="1" dirty="0">
                <a:solidFill>
                  <a:srgbClr val="FF0000"/>
                </a:solidFill>
              </a:rPr>
              <a:t>Resolução 453/12</a:t>
            </a:r>
          </a:p>
          <a:p>
            <a:pPr lvl="0" algn="ctr"/>
            <a:r>
              <a:rPr lang="pt-BR" sz="2000" dirty="0"/>
              <a:t>(revoga a Resolução 333/03</a:t>
            </a:r>
            <a:r>
              <a:rPr lang="pt-BR" sz="2000" dirty="0" smtClean="0"/>
              <a:t>)</a:t>
            </a:r>
          </a:p>
          <a:p>
            <a:pPr lvl="0" algn="ctr"/>
            <a:endParaRPr lang="pt-BR" sz="2000" dirty="0"/>
          </a:p>
          <a:p>
            <a:r>
              <a:rPr lang="pt-BR" altLang="pt-BR" sz="2000" b="1" dirty="0"/>
              <a:t>Trata das diretrizes para  instituição, reformulação, reestruturação e funcionamento dos Conselhos de Saúde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19007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83568" y="404664"/>
            <a:ext cx="35340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t-BR" sz="3600" dirty="0" err="1">
                <a:latin typeface="Arial Black" panose="020B0A04020102020204" pitchFamily="34" charset="0"/>
              </a:rPr>
              <a:t>ParticipaSUS</a:t>
            </a:r>
            <a:endParaRPr lang="pt-BR" sz="3600" dirty="0">
              <a:latin typeface="Arial Black" panose="020B0A04020102020204" pitchFamily="34" charset="0"/>
            </a:endParaRPr>
          </a:p>
        </p:txBody>
      </p:sp>
      <p:pic>
        <p:nvPicPr>
          <p:cNvPr id="3" name="Imagem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020" y="5949280"/>
            <a:ext cx="1499709" cy="499903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683569" y="1196752"/>
            <a:ext cx="77391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b="1" dirty="0">
                <a:solidFill>
                  <a:srgbClr val="FF0000"/>
                </a:solidFill>
              </a:rPr>
              <a:t>Política Nacional de Gestão Estratégica e Participativa no SUS</a:t>
            </a:r>
            <a:br>
              <a:rPr lang="pt-BR" sz="2200" b="1" dirty="0">
                <a:solidFill>
                  <a:srgbClr val="FF0000"/>
                </a:solidFill>
              </a:rPr>
            </a:br>
            <a:endParaRPr lang="pt-BR" sz="2200" b="1" dirty="0" smtClean="0">
              <a:solidFill>
                <a:srgbClr val="FF0000"/>
              </a:solidFill>
            </a:endParaRPr>
          </a:p>
          <a:p>
            <a:r>
              <a:rPr lang="pt-BR" sz="2200" b="1" dirty="0"/>
              <a:t>Valorização dos diferentes mecanismos de participação popular e de controle social nos processos de gestão do SUS, especialmente os Conselhos e as Conferências de Saúde, garantindo sua consolidação como política de inclusão social e conquista popular.</a:t>
            </a:r>
          </a:p>
          <a:p>
            <a:r>
              <a:rPr lang="pt-BR" sz="2200" b="1" dirty="0"/>
              <a:t>[...]</a:t>
            </a:r>
          </a:p>
          <a:p>
            <a:r>
              <a:rPr lang="pt-BR" sz="2200" b="1" dirty="0"/>
              <a:t>Afirmação do protagonismo da população na luta por saúde a partir da ampliação de espaços públicos de debates e construção de saberes.</a:t>
            </a:r>
          </a:p>
          <a:p>
            <a:r>
              <a:rPr lang="pt-BR" sz="2200" b="1" dirty="0"/>
              <a:t>[...]</a:t>
            </a:r>
          </a:p>
          <a:p>
            <a:r>
              <a:rPr lang="pt-BR" sz="2200" b="1" dirty="0"/>
              <a:t>Fortalecimento das formas coletivas de participação e solução de demandas (BRASIL. MINISTÉRIO DA SAÚDE, 2009, p. 13-14</a:t>
            </a:r>
            <a:r>
              <a:rPr lang="pt-BR" sz="2200" b="1" dirty="0" smtClean="0"/>
              <a:t>).</a:t>
            </a:r>
            <a:endParaRPr lang="pt-BR" sz="2200" b="1" dirty="0"/>
          </a:p>
        </p:txBody>
      </p:sp>
    </p:spTree>
    <p:extLst>
      <p:ext uri="{BB962C8B-B14F-4D97-AF65-F5344CB8AC3E}">
        <p14:creationId xmlns:p14="http://schemas.microsoft.com/office/powerpoint/2010/main" val="270991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95536" y="404664"/>
            <a:ext cx="540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BR" sz="3200" b="1" dirty="0"/>
              <a:t>Portaria </a:t>
            </a:r>
            <a:r>
              <a:rPr lang="pt-BR" sz="3200" b="1" dirty="0" smtClean="0"/>
              <a:t>2.761/13 PNEPS-SUS</a:t>
            </a:r>
            <a:endParaRPr lang="pt-BR" sz="3200" b="1" dirty="0"/>
          </a:p>
        </p:txBody>
      </p:sp>
      <p:sp>
        <p:nvSpPr>
          <p:cNvPr id="2" name="Retângulo 1"/>
          <p:cNvSpPr/>
          <p:nvPr/>
        </p:nvSpPr>
        <p:spPr>
          <a:xfrm>
            <a:off x="395536" y="1340768"/>
            <a:ext cx="81369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000" b="1" dirty="0"/>
              <a:t>Art. 2º A PNEPS-SUS reafirma o compromisso com </a:t>
            </a:r>
            <a:r>
              <a:rPr lang="pt-BR" sz="2000" b="1" dirty="0" smtClean="0"/>
              <a:t>[...] </a:t>
            </a:r>
            <a:r>
              <a:rPr lang="pt-BR" sz="2000" b="1" dirty="0"/>
              <a:t>a efetiva participação popular no SUS, e propõe uma prática político-pedagógica que perpassa as ações voltadas para a promoção, proteção e recuperação da </a:t>
            </a:r>
            <a:r>
              <a:rPr lang="pt-BR" sz="2000" b="1" dirty="0" smtClean="0"/>
              <a:t>saúde</a:t>
            </a:r>
            <a:r>
              <a:rPr lang="pt-BR" sz="2000" b="1" dirty="0"/>
              <a:t> </a:t>
            </a:r>
            <a:r>
              <a:rPr lang="pt-BR" sz="2000" b="1" dirty="0" smtClean="0"/>
              <a:t>[...].</a:t>
            </a:r>
            <a:endParaRPr lang="pt-BR" sz="2000" b="1" dirty="0"/>
          </a:p>
        </p:txBody>
      </p:sp>
      <p:sp>
        <p:nvSpPr>
          <p:cNvPr id="3" name="Retângulo 2"/>
          <p:cNvSpPr/>
          <p:nvPr/>
        </p:nvSpPr>
        <p:spPr>
          <a:xfrm>
            <a:off x="398984" y="2924944"/>
            <a:ext cx="79894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000" b="1" dirty="0" smtClean="0"/>
              <a:t>A </a:t>
            </a:r>
            <a:r>
              <a:rPr lang="pt-BR" sz="2000" b="1" dirty="0"/>
              <a:t>PNEPS-SUS é orientada </a:t>
            </a:r>
            <a:r>
              <a:rPr lang="pt-BR" sz="2000" b="1" dirty="0" smtClean="0"/>
              <a:t>por princípios como: diálogo; problematização; construção </a:t>
            </a:r>
            <a:r>
              <a:rPr lang="pt-BR" sz="2000" b="1" dirty="0"/>
              <a:t>compartilhada do </a:t>
            </a:r>
            <a:r>
              <a:rPr lang="pt-BR" sz="2000" b="1" dirty="0" smtClean="0"/>
              <a:t>conhecimento; compromisso </a:t>
            </a:r>
            <a:r>
              <a:rPr lang="pt-BR" sz="2000" b="1" dirty="0"/>
              <a:t>com a construção do projeto democrático e </a:t>
            </a:r>
            <a:r>
              <a:rPr lang="pt-BR" sz="2000" b="1" dirty="0" smtClean="0"/>
              <a:t>popular (art. 3º).</a:t>
            </a:r>
            <a:endParaRPr lang="pt-BR" sz="2000" b="1" dirty="0"/>
          </a:p>
        </p:txBody>
      </p:sp>
      <p:sp>
        <p:nvSpPr>
          <p:cNvPr id="5" name="Retângulo 4"/>
          <p:cNvSpPr/>
          <p:nvPr/>
        </p:nvSpPr>
        <p:spPr>
          <a:xfrm>
            <a:off x="398985" y="4221088"/>
            <a:ext cx="81334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000" b="1" dirty="0" smtClean="0"/>
              <a:t>Alguns dos </a:t>
            </a:r>
            <a:r>
              <a:rPr lang="pt-BR" sz="2000" b="1" dirty="0"/>
              <a:t>objetivos </a:t>
            </a:r>
            <a:r>
              <a:rPr lang="pt-BR" sz="2000" b="1" dirty="0" smtClean="0"/>
              <a:t>da </a:t>
            </a:r>
            <a:r>
              <a:rPr lang="pt-BR" sz="2000" b="1" dirty="0"/>
              <a:t>PNEPS-SUS: fortalecer a gestão participativa incentivar o protagonismo </a:t>
            </a:r>
            <a:r>
              <a:rPr lang="pt-BR" sz="2000" b="1" dirty="0" smtClean="0"/>
              <a:t>popular nos </a:t>
            </a:r>
            <a:r>
              <a:rPr lang="pt-BR" sz="2000" b="1" dirty="0"/>
              <a:t>espaços do SUS; fortalecer os movimentos sociais populares; assegurar a participação popular no planejamento, acompanhamento, monitoramento e avaliação das ações e estratégias para a implementação da PNEPS-SUS</a:t>
            </a:r>
          </a:p>
        </p:txBody>
      </p:sp>
      <p:pic>
        <p:nvPicPr>
          <p:cNvPr id="7" name="Imagem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020" y="5949280"/>
            <a:ext cx="1499709" cy="49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64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899592" y="4797152"/>
            <a:ext cx="741682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b="1" dirty="0"/>
              <a:t>Art. 194 “a seguridade social compreende um conjunto integrado de ações de iniciativa dos Poderes Públicos e da sociedade, destinadas a assegurar os direitos relativos à </a:t>
            </a:r>
            <a:r>
              <a:rPr lang="pt-BR" sz="2200" b="1" dirty="0" smtClean="0"/>
              <a:t>saúde (art. 196-200), </a:t>
            </a:r>
            <a:r>
              <a:rPr lang="pt-BR" sz="2200" b="1" dirty="0"/>
              <a:t>à previdência e à assistência </a:t>
            </a:r>
            <a:r>
              <a:rPr lang="pt-BR" sz="2200" b="1" dirty="0" smtClean="0"/>
              <a:t>social (art. 203-204)”.</a:t>
            </a:r>
            <a:endParaRPr lang="pt-BR" sz="2200" b="1" dirty="0"/>
          </a:p>
        </p:txBody>
      </p:sp>
      <p:pic>
        <p:nvPicPr>
          <p:cNvPr id="1026" name="Picture 2" descr="D:\00 Produção e Pesquisa\Website\Imagens e Gifs\02 Ciência Política\Políticas Públicas\Saúde\seguridade_social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19"/>
          <a:stretch/>
        </p:blipFill>
        <p:spPr bwMode="auto">
          <a:xfrm>
            <a:off x="899592" y="980728"/>
            <a:ext cx="6868128" cy="3411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62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432933" y="394717"/>
            <a:ext cx="84248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800" b="1" dirty="0">
                <a:solidFill>
                  <a:schemeClr val="accent5">
                    <a:lumMod val="75000"/>
                  </a:schemeClr>
                </a:solidFill>
              </a:rPr>
              <a:t>MARCOS LEGAIS DA AUDITORIA NO SUS </a:t>
            </a:r>
          </a:p>
          <a:p>
            <a:pPr>
              <a:defRPr/>
            </a:pPr>
            <a:endParaRPr lang="pt-BR" sz="2800" dirty="0"/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215445" y="1268760"/>
            <a:ext cx="889317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pt-BR" altLang="pt-BR" sz="2000" b="1" dirty="0" smtClean="0">
                <a:solidFill>
                  <a:srgbClr val="FF0000"/>
                </a:solidFill>
                <a:latin typeface="+mn-lt"/>
              </a:rPr>
              <a:t>Lei 8.080</a:t>
            </a:r>
            <a:endParaRPr lang="pt-BR" altLang="pt-BR" sz="2000" dirty="0">
              <a:solidFill>
                <a:srgbClr val="FF0000"/>
              </a:solidFill>
              <a:latin typeface="+mn-lt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pt-BR" altLang="pt-BR" sz="2000" b="1" dirty="0">
                <a:latin typeface="+mn-lt"/>
              </a:rPr>
              <a:t>Inciso XIX, art. 16</a:t>
            </a:r>
            <a:r>
              <a:rPr lang="pt-BR" altLang="pt-BR" sz="2000" dirty="0">
                <a:latin typeface="+mn-lt"/>
              </a:rPr>
              <a:t> - </a:t>
            </a:r>
            <a:r>
              <a:rPr lang="pt-BR" altLang="pt-BR" sz="2000" dirty="0">
                <a:solidFill>
                  <a:srgbClr val="FF0000"/>
                </a:solidFill>
                <a:latin typeface="+mn-lt"/>
              </a:rPr>
              <a:t>é competência do Ministério da Saúde o estabelecimento do Sistema Nacional de Auditoria - SNA</a:t>
            </a:r>
            <a:r>
              <a:rPr lang="pt-BR" altLang="pt-BR" sz="2000" dirty="0">
                <a:latin typeface="+mn-lt"/>
              </a:rPr>
              <a:t>, bem como a coordenação da avaliação técnica e financeira do SUS em todo o território nacional e o desenvolvimento de estratégias de cooperação técnica com os Estados, Municípios e Distrito Federal.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pt-BR" altLang="pt-BR" sz="2000" b="1" dirty="0" smtClean="0">
                <a:latin typeface="+mn-lt"/>
              </a:rPr>
              <a:t>§ </a:t>
            </a:r>
            <a:r>
              <a:rPr lang="pt-BR" altLang="pt-BR" sz="2000" b="1" dirty="0">
                <a:latin typeface="+mn-lt"/>
              </a:rPr>
              <a:t>4º do art. 33</a:t>
            </a:r>
            <a:r>
              <a:rPr lang="pt-BR" altLang="pt-BR" sz="2000" dirty="0">
                <a:latin typeface="+mn-lt"/>
              </a:rPr>
              <a:t> -  cabe ao Ministério da Saúde, </a:t>
            </a:r>
            <a:r>
              <a:rPr lang="pt-BR" altLang="pt-BR" sz="2000" dirty="0">
                <a:solidFill>
                  <a:srgbClr val="FF0000"/>
                </a:solidFill>
                <a:latin typeface="+mn-lt"/>
              </a:rPr>
              <a:t>através do seu Sistema de Auditoria</a:t>
            </a:r>
            <a:r>
              <a:rPr lang="pt-BR" altLang="pt-BR" sz="2000" dirty="0">
                <a:latin typeface="+mn-lt"/>
              </a:rPr>
              <a:t>, a aferição contínua das ações de saúde e da aplicação dos recursos a elas destinadas</a:t>
            </a:r>
            <a:r>
              <a:rPr lang="pt-BR" altLang="pt-BR" dirty="0">
                <a:solidFill>
                  <a:srgbClr val="00B050"/>
                </a:solidFill>
                <a:latin typeface="+mn-lt"/>
              </a:rPr>
              <a:t>.</a:t>
            </a:r>
          </a:p>
        </p:txBody>
      </p:sp>
      <p:sp>
        <p:nvSpPr>
          <p:cNvPr id="4" name="Retângulo 3"/>
          <p:cNvSpPr/>
          <p:nvPr/>
        </p:nvSpPr>
        <p:spPr>
          <a:xfrm>
            <a:off x="467618" y="4221088"/>
            <a:ext cx="84248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BR" altLang="pt-BR" sz="2000" b="1" dirty="0">
                <a:solidFill>
                  <a:srgbClr val="FF0000"/>
                </a:solidFill>
              </a:rPr>
              <a:t>Lei  8.689/93</a:t>
            </a:r>
            <a:endParaRPr lang="pt-BR" sz="2000" b="1" dirty="0">
              <a:solidFill>
                <a:srgbClr val="FF0000"/>
              </a:solidFill>
            </a:endParaRPr>
          </a:p>
          <a:p>
            <a:pPr algn="just"/>
            <a:r>
              <a:rPr lang="pt-BR" altLang="pt-BR" sz="2000" dirty="0"/>
              <a:t>Instituiu o SNA, com a competência precípua de realizar avaliação técnico-científica, contábil, financeira e patrimonial do SUS e no §4º do artigo 6º estabeleceu o </a:t>
            </a:r>
            <a:r>
              <a:rPr lang="pt-BR" altLang="pt-BR" sz="2000" dirty="0">
                <a:solidFill>
                  <a:srgbClr val="FF0000"/>
                </a:solidFill>
              </a:rPr>
              <a:t>Departamento de Controle, Avaliação e Auditoria como Órgão Central de Auditoria</a:t>
            </a:r>
            <a:r>
              <a:rPr lang="pt-BR" altLang="pt-BR" sz="2000" u="sng" dirty="0"/>
              <a:t>, </a:t>
            </a:r>
            <a:r>
              <a:rPr lang="pt-BR" altLang="pt-BR" sz="2000" dirty="0"/>
              <a:t>sendo nominado posteriormente, </a:t>
            </a:r>
            <a:r>
              <a:rPr lang="pt-BR" altLang="pt-BR" sz="2000" dirty="0">
                <a:solidFill>
                  <a:srgbClr val="FF0000"/>
                </a:solidFill>
              </a:rPr>
              <a:t>Departamento Nacional de Auditoria do SUS-DENASUS</a:t>
            </a:r>
            <a:r>
              <a:rPr lang="pt-BR" altLang="pt-BR" sz="2000" dirty="0"/>
              <a:t>, conforme Lei nº 9.649, de 27 de maio de 1998.</a:t>
            </a:r>
            <a:endParaRPr lang="pt-BR" sz="2000" dirty="0"/>
          </a:p>
        </p:txBody>
      </p:sp>
      <p:pic>
        <p:nvPicPr>
          <p:cNvPr id="5" name="Imagem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020" y="6169457"/>
            <a:ext cx="1499709" cy="49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95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432933" y="394717"/>
            <a:ext cx="84248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800" b="1" dirty="0">
                <a:solidFill>
                  <a:schemeClr val="accent5">
                    <a:lumMod val="75000"/>
                  </a:schemeClr>
                </a:solidFill>
              </a:rPr>
              <a:t>MARCOS LEGAIS DA AUDITORIA NO SUS </a:t>
            </a:r>
          </a:p>
          <a:p>
            <a:pPr>
              <a:defRPr/>
            </a:pPr>
            <a:endParaRPr lang="pt-BR" sz="2800" dirty="0"/>
          </a:p>
        </p:txBody>
      </p:sp>
      <p:sp>
        <p:nvSpPr>
          <p:cNvPr id="5" name="Espaço Reservado para Conteúdo 1"/>
          <p:cNvSpPr txBox="1">
            <a:spLocks/>
          </p:cNvSpPr>
          <p:nvPr/>
        </p:nvSpPr>
        <p:spPr bwMode="auto">
          <a:xfrm>
            <a:off x="457200" y="908720"/>
            <a:ext cx="8229600" cy="502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Font typeface="Arial" charset="0"/>
              <a:buNone/>
            </a:pPr>
            <a:r>
              <a:rPr lang="pt-BR" altLang="pt-BR" sz="2400" b="1" dirty="0" smtClean="0">
                <a:solidFill>
                  <a:schemeClr val="tx1"/>
                </a:solidFill>
              </a:rPr>
              <a:t>	</a:t>
            </a:r>
            <a:r>
              <a:rPr lang="pt-BR" altLang="pt-BR" sz="2400" b="1" dirty="0" smtClean="0">
                <a:solidFill>
                  <a:srgbClr val="FF0000"/>
                </a:solidFill>
              </a:rPr>
              <a:t>Decreto 8.065 de  07 de Agosto de 2013  </a:t>
            </a:r>
          </a:p>
          <a:p>
            <a:pPr algn="just">
              <a:buFont typeface="Arial" charset="0"/>
              <a:buNone/>
            </a:pPr>
            <a:r>
              <a:rPr lang="pt-BR" altLang="pt-BR" sz="2200" b="1" dirty="0" smtClean="0">
                <a:solidFill>
                  <a:schemeClr val="tx1"/>
                </a:solidFill>
              </a:rPr>
              <a:t>(Estrutura Regimental e o Quadro Demonstrativo dos Cargos em Comissão)</a:t>
            </a:r>
            <a:endParaRPr lang="pt-BR" altLang="pt-BR" sz="2200" dirty="0" smtClean="0">
              <a:solidFill>
                <a:schemeClr val="tx1"/>
              </a:solidFill>
            </a:endParaRPr>
          </a:p>
          <a:p>
            <a:pPr algn="just">
              <a:buFont typeface="Arial" charset="0"/>
              <a:buNone/>
            </a:pPr>
            <a:endParaRPr lang="pt-BR" altLang="pt-BR" sz="2400" b="1" u="sng" dirty="0" smtClean="0">
              <a:solidFill>
                <a:schemeClr val="tx1"/>
              </a:solidFill>
            </a:endParaRPr>
          </a:p>
          <a:p>
            <a:pPr algn="just">
              <a:buFont typeface="Arial" charset="0"/>
              <a:buNone/>
            </a:pPr>
            <a:r>
              <a:rPr lang="pt-BR" altLang="pt-BR" sz="2400" b="1" u="sng" dirty="0" smtClean="0">
                <a:solidFill>
                  <a:schemeClr val="tx1"/>
                </a:solidFill>
              </a:rPr>
              <a:t>Art. 37. Ao Departamento Nacional de Auditoria do SUS compete: </a:t>
            </a:r>
          </a:p>
          <a:p>
            <a:pPr algn="just">
              <a:buFont typeface="Arial" charset="0"/>
              <a:buNone/>
            </a:pPr>
            <a:r>
              <a:rPr lang="pt-BR" altLang="pt-BR" sz="2400" dirty="0" smtClean="0">
                <a:solidFill>
                  <a:schemeClr val="tx1"/>
                </a:solidFill>
              </a:rPr>
              <a:t>I- Promover o desenvolvimento do Sistema Nacional de Auditoria  no território nacional; </a:t>
            </a:r>
          </a:p>
          <a:p>
            <a:pPr algn="just">
              <a:buFont typeface="Arial" charset="0"/>
              <a:buNone/>
            </a:pPr>
            <a:r>
              <a:rPr lang="pt-BR" altLang="pt-BR" sz="2400" dirty="0" smtClean="0">
                <a:solidFill>
                  <a:schemeClr val="tx1"/>
                </a:solidFill>
              </a:rPr>
              <a:t>II- Auditar por amostragem a adequação, a qualidade e a efetividade das ações e </a:t>
            </a:r>
            <a:r>
              <a:rPr lang="pt-BR" altLang="pt-BR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serviços</a:t>
            </a:r>
            <a:r>
              <a:rPr lang="pt-BR" altLang="pt-BR" sz="2400" dirty="0" smtClean="0">
                <a:solidFill>
                  <a:schemeClr val="tx1"/>
                </a:solidFill>
              </a:rPr>
              <a:t> públicos de saúde,  e a </a:t>
            </a:r>
            <a:r>
              <a:rPr lang="pt-BR" altLang="pt-BR" sz="2400" b="1" u="sng" dirty="0" smtClean="0">
                <a:solidFill>
                  <a:schemeClr val="tx1"/>
                </a:solidFill>
              </a:rPr>
              <a:t> regularidade técnica e financeira </a:t>
            </a:r>
            <a:r>
              <a:rPr lang="pt-BR" altLang="pt-BR" sz="2400" dirty="0" smtClean="0">
                <a:solidFill>
                  <a:schemeClr val="tx1"/>
                </a:solidFill>
              </a:rPr>
              <a:t>da aplicação dos recursos do SUS, em todo o território nacional.</a:t>
            </a:r>
          </a:p>
          <a:p>
            <a:pPr algn="just">
              <a:buFont typeface="Arial" charset="0"/>
              <a:buNone/>
            </a:pPr>
            <a:r>
              <a:rPr lang="pt-BR" altLang="pt-BR" sz="2400" dirty="0" smtClean="0">
                <a:solidFill>
                  <a:schemeClr val="tx1"/>
                </a:solidFill>
              </a:rPr>
              <a:t>[...]</a:t>
            </a:r>
            <a:endParaRPr lang="pt-BR" altLang="pt-BR" sz="2400" dirty="0">
              <a:solidFill>
                <a:schemeClr val="tx1"/>
              </a:solidFill>
            </a:endParaRPr>
          </a:p>
          <a:p>
            <a:pPr algn="just"/>
            <a:r>
              <a:rPr lang="pt-BR" altLang="pt-BR" sz="2400" dirty="0">
                <a:solidFill>
                  <a:schemeClr val="tx1"/>
                </a:solidFill>
                <a:latin typeface="Arial" charset="0"/>
                <a:cs typeface="Arial" charset="0"/>
              </a:rPr>
              <a:t>IV - </a:t>
            </a:r>
            <a:r>
              <a:rPr lang="pt-BR" altLang="pt-BR" sz="2400" b="1" u="sng" dirty="0">
                <a:solidFill>
                  <a:schemeClr val="tx1"/>
                </a:solidFill>
                <a:latin typeface="Arial" charset="0"/>
                <a:cs typeface="Arial" charset="0"/>
              </a:rPr>
              <a:t>promover a interação e a integração das ações </a:t>
            </a:r>
            <a:r>
              <a:rPr lang="pt-BR" altLang="pt-BR" sz="2400" dirty="0">
                <a:solidFill>
                  <a:schemeClr val="tx1"/>
                </a:solidFill>
                <a:latin typeface="Arial" charset="0"/>
                <a:cs typeface="Arial" charset="0"/>
              </a:rPr>
              <a:t>e procedimentos de auditoria </a:t>
            </a:r>
            <a:r>
              <a:rPr lang="pt-BR" altLang="pt-BR" sz="2400" b="1" u="sng" dirty="0">
                <a:solidFill>
                  <a:schemeClr val="tx1"/>
                </a:solidFill>
                <a:latin typeface="Arial" charset="0"/>
                <a:cs typeface="Arial" charset="0"/>
              </a:rPr>
              <a:t>entre as três esferas de gestão do SUS</a:t>
            </a:r>
            <a:r>
              <a:rPr lang="pt-BR" altLang="pt-BR" sz="2400" b="1" u="sng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;</a:t>
            </a:r>
            <a:endParaRPr lang="pt-BR" altLang="pt-BR" sz="2400" dirty="0" smtClean="0">
              <a:solidFill>
                <a:schemeClr val="tx1"/>
              </a:solidFill>
            </a:endParaRPr>
          </a:p>
        </p:txBody>
      </p:sp>
      <p:pic>
        <p:nvPicPr>
          <p:cNvPr id="4" name="Imagem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020" y="6169457"/>
            <a:ext cx="1499709" cy="49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4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1"/>
          <p:cNvSpPr txBox="1">
            <a:spLocks/>
          </p:cNvSpPr>
          <p:nvPr/>
        </p:nvSpPr>
        <p:spPr bwMode="auto">
          <a:xfrm>
            <a:off x="457200" y="712788"/>
            <a:ext cx="8229600" cy="5740400"/>
          </a:xfrm>
          <a:prstGeom prst="rect">
            <a:avLst/>
          </a:prstGeom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Arial" charset="0"/>
              <a:buNone/>
              <a:defRPr/>
            </a:pPr>
            <a:endParaRPr lang="pt-BR" sz="2400" b="1" dirty="0" smtClean="0"/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endParaRPr lang="pt-BR" sz="2400" b="1" dirty="0" smtClean="0"/>
          </a:p>
          <a:p>
            <a:pPr>
              <a:lnSpc>
                <a:spcPct val="80000"/>
              </a:lnSpc>
              <a:defRPr/>
            </a:pPr>
            <a:endParaRPr lang="pt-BR" sz="2400" b="1" dirty="0" smtClean="0"/>
          </a:p>
          <a:p>
            <a:pPr algn="just">
              <a:buFont typeface="Arial" charset="0"/>
              <a:buNone/>
              <a:defRPr/>
            </a:pPr>
            <a:endParaRPr lang="pt-BR" sz="2400" b="1" u="sng" dirty="0" smtClean="0"/>
          </a:p>
          <a:p>
            <a:pPr algn="just">
              <a:buFont typeface="Arial" charset="0"/>
              <a:buNone/>
              <a:defRPr/>
            </a:pPr>
            <a:r>
              <a:rPr lang="pt-BR" sz="2400" i="1" u="sng" dirty="0" smtClean="0">
                <a:latin typeface="Arial" charset="0"/>
                <a:cs typeface="Arial" charset="0"/>
              </a:rPr>
              <a:t/>
            </a:r>
            <a:br>
              <a:rPr lang="pt-BR" sz="2400" i="1" u="sng" dirty="0" smtClean="0">
                <a:latin typeface="Arial" charset="0"/>
                <a:cs typeface="Arial" charset="0"/>
              </a:rPr>
            </a:br>
            <a:endParaRPr lang="pt-BR" sz="2400" u="sng" dirty="0" smtClean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96753"/>
            <a:ext cx="8380413" cy="5178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8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3072516664"/>
              </p:ext>
            </p:extLst>
          </p:nvPr>
        </p:nvGraphicFramePr>
        <p:xfrm>
          <a:off x="611560" y="1397000"/>
          <a:ext cx="8280920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CaixaDeTexto 8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57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6E77823-2BB8-4665-BF23-9A6A13466B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96E77823-2BB8-4665-BF23-9A6A13466B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14346D5-3E60-4B08-A98F-C3393581C7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dgm id="{314346D5-3E60-4B08-A98F-C3393581C7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586C401-875E-4F7D-B99C-553CAED7EA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2586C401-875E-4F7D-B99C-553CAED7EA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9AA76AD-CA0C-4530-A117-5848D45B6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dgm id="{D9AA76AD-CA0C-4530-A117-5848D45B66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90287A3-2100-4FF8-92D5-D7846C4536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790287A3-2100-4FF8-92D5-D7846C4536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5F0F34B-AC14-452C-A74A-1DF0EF4A92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dgm id="{F5F0F34B-AC14-452C-A74A-1DF0EF4A92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9386387-E13D-4D8F-AEFB-2CF1688503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69386387-E13D-4D8F-AEFB-2CF1688503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5097CF-E48C-4B7A-9931-9F913F821F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>
                                            <p:graphicEl>
                                              <a:dgm id="{C15097CF-E48C-4B7A-9931-9F913F821F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0A5A50A-731F-4B30-9FF6-D44D0DFC6E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dgm id="{20A5A50A-731F-4B30-9FF6-D44D0DFC6E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4ABCCA1-FD68-4BB0-A674-E4D404E0CD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>
                                            <p:graphicEl>
                                              <a:dgm id="{14ABCCA1-FD68-4BB0-A674-E4D404E0CD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2AD2524-1E87-48F0-BE00-A6CDE4BE49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dgm id="{52AD2524-1E87-48F0-BE00-A6CDE4BE49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81F2213-6B31-41A3-8286-2E2D23053D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">
                                            <p:graphicEl>
                                              <a:dgm id="{A81F2213-6B31-41A3-8286-2E2D23053D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F8283C5-74A1-45C8-BE5E-5D3C9295BD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>
                                            <p:graphicEl>
                                              <a:dgm id="{3F8283C5-74A1-45C8-BE5E-5D3C9295BD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195479195"/>
              </p:ext>
            </p:extLst>
          </p:nvPr>
        </p:nvGraphicFramePr>
        <p:xfrm>
          <a:off x="107504" y="1458893"/>
          <a:ext cx="8280920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  <p:sp>
        <p:nvSpPr>
          <p:cNvPr id="3" name="Pergaminho horizontal 2"/>
          <p:cNvSpPr/>
          <p:nvPr/>
        </p:nvSpPr>
        <p:spPr>
          <a:xfrm>
            <a:off x="6228184" y="2871520"/>
            <a:ext cx="2808312" cy="91752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/>
              <a:t>Aprova a Política Nacional de Gestão Estratégica e Participativa no SUS</a:t>
            </a:r>
            <a:endParaRPr lang="pt-BR" sz="1600" dirty="0"/>
          </a:p>
        </p:txBody>
      </p:sp>
      <p:sp>
        <p:nvSpPr>
          <p:cNvPr id="8" name="Pergaminho horizontal 7"/>
          <p:cNvSpPr/>
          <p:nvPr/>
        </p:nvSpPr>
        <p:spPr>
          <a:xfrm>
            <a:off x="6228184" y="4167664"/>
            <a:ext cx="2808312" cy="91752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/>
              <a:t>Institui o Comitê Nacional de Educação Popular em</a:t>
            </a:r>
          </a:p>
          <a:p>
            <a:pPr algn="ctr"/>
            <a:r>
              <a:rPr lang="pt-BR" sz="1600" b="1" dirty="0"/>
              <a:t>Saúde</a:t>
            </a:r>
            <a:endParaRPr lang="pt-BR" sz="1600" dirty="0"/>
          </a:p>
        </p:txBody>
      </p:sp>
      <p:sp>
        <p:nvSpPr>
          <p:cNvPr id="11" name="Pergaminho horizontal 10"/>
          <p:cNvSpPr/>
          <p:nvPr/>
        </p:nvSpPr>
        <p:spPr>
          <a:xfrm>
            <a:off x="6228184" y="5445224"/>
            <a:ext cx="2808312" cy="91752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/>
              <a:t>Institui a Política Nacional de Educação Popular em</a:t>
            </a:r>
          </a:p>
          <a:p>
            <a:pPr algn="ctr"/>
            <a:r>
              <a:rPr lang="pt-BR" sz="1600" b="1" dirty="0"/>
              <a:t>Saúde</a:t>
            </a:r>
            <a:endParaRPr lang="pt-BR" sz="1600" dirty="0"/>
          </a:p>
        </p:txBody>
      </p:sp>
      <p:sp>
        <p:nvSpPr>
          <p:cNvPr id="2" name="CaixaDeTexto 1"/>
          <p:cNvSpPr txBox="1"/>
          <p:nvPr/>
        </p:nvSpPr>
        <p:spPr>
          <a:xfrm rot="19812401">
            <a:off x="137257" y="1313803"/>
            <a:ext cx="2837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 smtClean="0">
                <a:latin typeface="Pristina" panose="03060402040406080204" pitchFamily="66" charset="0"/>
                <a:hlinkClick r:id="rId7" action="ppaction://hlinksldjump"/>
              </a:rPr>
              <a:t>Constituição Federal</a:t>
            </a:r>
            <a:endParaRPr lang="pt-BR" sz="3200" dirty="0">
              <a:latin typeface="Pristina" panose="0306040204040608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13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6E77823-2BB8-4665-BF23-9A6A13466B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96E77823-2BB8-4665-BF23-9A6A13466B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14346D5-3E60-4B08-A98F-C3393581C7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dgm id="{314346D5-3E60-4B08-A98F-C3393581C7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586C401-875E-4F7D-B99C-553CAED7EA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2586C401-875E-4F7D-B99C-553CAED7EA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9AA76AD-CA0C-4530-A117-5848D45B6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dgm id="{D9AA76AD-CA0C-4530-A117-5848D45B66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90287A3-2100-4FF8-92D5-D7846C4536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790287A3-2100-4FF8-92D5-D7846C4536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5F0F34B-AC14-452C-A74A-1DF0EF4A92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dgm id="{F5F0F34B-AC14-452C-A74A-1DF0EF4A92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9386387-E13D-4D8F-AEFB-2CF1688503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69386387-E13D-4D8F-AEFB-2CF1688503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5097CF-E48C-4B7A-9931-9F913F821F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>
                                            <p:graphicEl>
                                              <a:dgm id="{C15097CF-E48C-4B7A-9931-9F913F821F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0A5A50A-731F-4B30-9FF6-D44D0DFC6E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dgm id="{20A5A50A-731F-4B30-9FF6-D44D0DFC6E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  <p:bldP spid="3" grpId="0" animBg="1"/>
      <p:bldP spid="8" grpId="0" animBg="1"/>
      <p:bldP spid="11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  <p:pic>
        <p:nvPicPr>
          <p:cNvPr id="1026" name="Picture 2" descr="D:\00 Produção e Pesquisa\Website\Imagens e Gifs\02 Ciência Política\Políticas Públicas\Saúde\Linha do Tempo ParticipaSU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41719"/>
            <a:ext cx="8280920" cy="602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4757625" y="6165304"/>
            <a:ext cx="3349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>
                <a:solidFill>
                  <a:srgbClr val="FF0000"/>
                </a:solidFill>
              </a:rPr>
              <a:t>LINHA DO TEMPO PARTICIPA SUS</a:t>
            </a:r>
          </a:p>
        </p:txBody>
      </p:sp>
    </p:spTree>
    <p:extLst>
      <p:ext uri="{BB962C8B-B14F-4D97-AF65-F5344CB8AC3E}">
        <p14:creationId xmlns:p14="http://schemas.microsoft.com/office/powerpoint/2010/main" val="19780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827584" y="1196752"/>
            <a:ext cx="72008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/>
              <a:t>A Constituição Federal de 1988 deu nova forma à saúde no Brasil, estabelecendo-a como direito </a:t>
            </a:r>
            <a:r>
              <a:rPr lang="pt-BR" sz="2200" dirty="0" smtClean="0"/>
              <a:t>universal [art. 6º]. </a:t>
            </a:r>
            <a:r>
              <a:rPr lang="pt-BR" sz="2200" dirty="0"/>
              <a:t>A saúde passou a ser dever constitucional de todas as esferas de governo sendo que antes era apenas da União e relativo ao trabalhador segurado. O conceito de saúde foi ampliado e vinculado às políticas sociais e econômicas. A assistência é concebida de forma integral (preventiva e curativa). Definiu-se a </a:t>
            </a:r>
            <a:r>
              <a:rPr lang="pt-BR" sz="2200" b="1" dirty="0"/>
              <a:t>Gestão Participativa</a:t>
            </a:r>
            <a:r>
              <a:rPr lang="pt-BR" sz="2200" dirty="0"/>
              <a:t> como importante inovação, assim como comando e fundos financeiros únicos para cada esfera de governo (PAULUS JÚNIOR; CORDONI JÚNIOR, 2006, p. 17</a:t>
            </a:r>
            <a:r>
              <a:rPr lang="pt-BR" sz="2200" dirty="0" smtClean="0"/>
              <a:t>).</a:t>
            </a:r>
            <a:endParaRPr lang="pt-BR" sz="22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4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827584" y="1196752"/>
            <a:ext cx="7200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dirty="0"/>
              <a:t>As Políticas Públicas de Saúde têm adotado um modelo de Gestão Participativa que possibilite a formulação e a Deliberação de políticas de saúde pelo conjunto de atores governamentais e não-governamentais </a:t>
            </a:r>
            <a:r>
              <a:rPr lang="pt-BR" sz="2400" dirty="0" smtClean="0"/>
              <a:t>e um processo amplo de</a:t>
            </a:r>
            <a:r>
              <a:rPr lang="pt-BR" sz="2400" dirty="0"/>
              <a:t> Controle </a:t>
            </a:r>
            <a:r>
              <a:rPr lang="pt-BR" sz="2400" dirty="0" smtClean="0"/>
              <a:t>Social</a:t>
            </a:r>
            <a:endParaRPr lang="pt-BR" sz="22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251520" y="188640"/>
            <a:ext cx="4506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latin typeface="Brush Script MT" panose="03060802040406070304" pitchFamily="66" charset="0"/>
              </a:rPr>
              <a:t>Políticas Públicas de Saúde</a:t>
            </a:r>
            <a:endParaRPr lang="pt-BR" sz="3600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67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1635</Words>
  <Application>Microsoft Office PowerPoint</Application>
  <PresentationFormat>Apresentação na tela (4:3)</PresentationFormat>
  <Paragraphs>171</Paragraphs>
  <Slides>31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31</vt:i4>
      </vt:variant>
    </vt:vector>
  </HeadingPairs>
  <TitlesOfParts>
    <vt:vector size="32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Alexsandro</dc:creator>
  <cp:lastModifiedBy>AUTOR</cp:lastModifiedBy>
  <cp:revision>43</cp:revision>
  <dcterms:created xsi:type="dcterms:W3CDTF">2013-04-19T01:21:10Z</dcterms:created>
  <dcterms:modified xsi:type="dcterms:W3CDTF">2016-09-06T15:01:32Z</dcterms:modified>
</cp:coreProperties>
</file>