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61" r:id="rId5"/>
    <p:sldId id="264" r:id="rId6"/>
    <p:sldId id="265" r:id="rId7"/>
    <p:sldId id="266" r:id="rId8"/>
    <p:sldId id="282" r:id="rId9"/>
    <p:sldId id="263" r:id="rId10"/>
    <p:sldId id="267" r:id="rId11"/>
    <p:sldId id="268" r:id="rId12"/>
    <p:sldId id="283" r:id="rId13"/>
    <p:sldId id="285" r:id="rId14"/>
    <p:sldId id="271" r:id="rId15"/>
    <p:sldId id="287" r:id="rId16"/>
    <p:sldId id="288" r:id="rId17"/>
    <p:sldId id="278" r:id="rId18"/>
    <p:sldId id="279" r:id="rId19"/>
    <p:sldId id="291" r:id="rId20"/>
    <p:sldId id="293" r:id="rId21"/>
    <p:sldId id="290" r:id="rId22"/>
    <p:sldId id="269" r:id="rId23"/>
    <p:sldId id="270" r:id="rId24"/>
    <p:sldId id="272" r:id="rId25"/>
    <p:sldId id="276" r:id="rId26"/>
    <p:sldId id="260" r:id="rId27"/>
    <p:sldId id="262" r:id="rId28"/>
    <p:sldId id="273" r:id="rId29"/>
    <p:sldId id="274" r:id="rId30"/>
    <p:sldId id="275" r:id="rId31"/>
    <p:sldId id="281" r:id="rId3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slide" Target="../slides/slide28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0F22C2-8286-4634-8035-0E6551575EA4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2A2848A7-483F-4967-BC71-352843AE74B5}">
      <dgm:prSet phldrT="[Texto]" custT="1"/>
      <dgm:spPr/>
      <dgm:t>
        <a:bodyPr/>
        <a:lstStyle/>
        <a:p>
          <a:r>
            <a:rPr lang="pt-BR" sz="1800" dirty="0" smtClean="0"/>
            <a:t>Constituição Federal de 1988</a:t>
          </a:r>
          <a:endParaRPr lang="pt-BR" sz="1800" dirty="0"/>
        </a:p>
      </dgm:t>
    </dgm:pt>
    <dgm:pt modelId="{41AFFC6D-C6E6-4530-A77C-64FCFBEA4591}" type="parTrans" cxnId="{8FFD5016-41F4-42DA-8023-36338AD18FBD}">
      <dgm:prSet/>
      <dgm:spPr/>
      <dgm:t>
        <a:bodyPr/>
        <a:lstStyle/>
        <a:p>
          <a:endParaRPr lang="pt-BR"/>
        </a:p>
      </dgm:t>
    </dgm:pt>
    <dgm:pt modelId="{17F6F16A-448E-40FE-8A70-DD4682133348}" type="sibTrans" cxnId="{8FFD5016-41F4-42DA-8023-36338AD18FBD}">
      <dgm:prSet/>
      <dgm:spPr/>
      <dgm:t>
        <a:bodyPr/>
        <a:lstStyle/>
        <a:p>
          <a:endParaRPr lang="pt-BR"/>
        </a:p>
      </dgm:t>
    </dgm:pt>
    <dgm:pt modelId="{C6470C86-AA76-4D31-A850-3EAA20E04772}">
      <dgm:prSet phldrT="[Texto]" custT="1"/>
      <dgm:spPr/>
      <dgm:t>
        <a:bodyPr/>
        <a:lstStyle/>
        <a:p>
          <a:r>
            <a:rPr lang="pt-BR" sz="1700" dirty="0" smtClean="0"/>
            <a:t>art. 14, incisos I, II e III; art. 27, parágrafo 4º; art. 29 incisos XII e XIII</a:t>
          </a:r>
          <a:endParaRPr lang="pt-BR" sz="1700" dirty="0"/>
        </a:p>
      </dgm:t>
    </dgm:pt>
    <dgm:pt modelId="{E2C9D4E5-C220-4A75-A3F7-BBD4E03C4B60}" type="parTrans" cxnId="{ABCB6514-2A77-4E8C-9118-506341CB020A}">
      <dgm:prSet/>
      <dgm:spPr/>
      <dgm:t>
        <a:bodyPr/>
        <a:lstStyle/>
        <a:p>
          <a:endParaRPr lang="pt-BR"/>
        </a:p>
      </dgm:t>
    </dgm:pt>
    <dgm:pt modelId="{7C0F2556-CF17-4F68-AEBB-643C9FA67BD3}" type="sibTrans" cxnId="{ABCB6514-2A77-4E8C-9118-506341CB020A}">
      <dgm:prSet/>
      <dgm:spPr/>
      <dgm:t>
        <a:bodyPr/>
        <a:lstStyle/>
        <a:p>
          <a:endParaRPr lang="pt-BR"/>
        </a:p>
      </dgm:t>
    </dgm:pt>
    <dgm:pt modelId="{B8672F7B-0F38-48CF-BC30-A09AEFCEBAA0}">
      <dgm:prSet phldrT="[Texto]" custT="1"/>
      <dgm:spPr/>
      <dgm:t>
        <a:bodyPr/>
        <a:lstStyle/>
        <a:p>
          <a:r>
            <a:rPr lang="pt-BR" sz="1800" dirty="0" smtClean="0">
              <a:hlinkClick xmlns:r="http://schemas.openxmlformats.org/officeDocument/2006/relationships" r:id="rId1" action="ppaction://hlinksldjump"/>
            </a:rPr>
            <a:t>art. 194, parágrafo único, inciso VII</a:t>
          </a:r>
          <a:endParaRPr lang="pt-BR" sz="1800" dirty="0"/>
        </a:p>
      </dgm:t>
    </dgm:pt>
    <dgm:pt modelId="{3F992ACF-A522-4758-BD70-B30EFA26647E}" type="parTrans" cxnId="{5A5E7AD1-5441-487D-9285-06BD3BC85768}">
      <dgm:prSet/>
      <dgm:spPr/>
      <dgm:t>
        <a:bodyPr/>
        <a:lstStyle/>
        <a:p>
          <a:endParaRPr lang="pt-BR"/>
        </a:p>
      </dgm:t>
    </dgm:pt>
    <dgm:pt modelId="{73C850F7-9693-424B-9394-598D4B19B005}" type="sibTrans" cxnId="{5A5E7AD1-5441-487D-9285-06BD3BC85768}">
      <dgm:prSet/>
      <dgm:spPr/>
      <dgm:t>
        <a:bodyPr/>
        <a:lstStyle/>
        <a:p>
          <a:endParaRPr lang="pt-BR"/>
        </a:p>
      </dgm:t>
    </dgm:pt>
    <dgm:pt modelId="{8A589714-0467-4B8D-9B42-D4AFAC740AA3}">
      <dgm:prSet custT="1"/>
      <dgm:spPr/>
      <dgm:t>
        <a:bodyPr/>
        <a:lstStyle/>
        <a:p>
          <a:r>
            <a:rPr lang="pt-BR" sz="1800" dirty="0" smtClean="0"/>
            <a:t>plebiscitos</a:t>
          </a:r>
          <a:endParaRPr lang="pt-BR" sz="1800" dirty="0"/>
        </a:p>
      </dgm:t>
    </dgm:pt>
    <dgm:pt modelId="{34143371-919F-4A94-86DB-2E3375BCEA71}" type="parTrans" cxnId="{7A7201D3-C1FE-47EF-A097-B5A06E1E5B79}">
      <dgm:prSet/>
      <dgm:spPr/>
      <dgm:t>
        <a:bodyPr/>
        <a:lstStyle/>
        <a:p>
          <a:endParaRPr lang="pt-BR"/>
        </a:p>
      </dgm:t>
    </dgm:pt>
    <dgm:pt modelId="{FB38BB69-35D1-42B9-8305-3B781278AA93}" type="sibTrans" cxnId="{7A7201D3-C1FE-47EF-A097-B5A06E1E5B79}">
      <dgm:prSet/>
      <dgm:spPr/>
      <dgm:t>
        <a:bodyPr/>
        <a:lstStyle/>
        <a:p>
          <a:endParaRPr lang="pt-BR"/>
        </a:p>
      </dgm:t>
    </dgm:pt>
    <dgm:pt modelId="{08504396-AABD-4EE7-AE52-F1F691B00ECA}">
      <dgm:prSet custT="1"/>
      <dgm:spPr/>
      <dgm:t>
        <a:bodyPr/>
        <a:lstStyle/>
        <a:p>
          <a:r>
            <a:rPr lang="pt-BR" sz="1800" dirty="0" smtClean="0"/>
            <a:t>referendos</a:t>
          </a:r>
          <a:endParaRPr lang="pt-BR" sz="1800" dirty="0"/>
        </a:p>
      </dgm:t>
    </dgm:pt>
    <dgm:pt modelId="{4856A6AE-3047-4459-9DEF-2B5D1B500823}" type="parTrans" cxnId="{EADCCAF5-1212-4EE4-B779-98095155123F}">
      <dgm:prSet/>
      <dgm:spPr/>
      <dgm:t>
        <a:bodyPr/>
        <a:lstStyle/>
        <a:p>
          <a:endParaRPr lang="pt-BR"/>
        </a:p>
      </dgm:t>
    </dgm:pt>
    <dgm:pt modelId="{3E7F64FE-7E6C-4124-A471-50E312A79C4B}" type="sibTrans" cxnId="{EADCCAF5-1212-4EE4-B779-98095155123F}">
      <dgm:prSet/>
      <dgm:spPr/>
      <dgm:t>
        <a:bodyPr/>
        <a:lstStyle/>
        <a:p>
          <a:endParaRPr lang="pt-BR"/>
        </a:p>
      </dgm:t>
    </dgm:pt>
    <dgm:pt modelId="{95FE55B0-64BB-4ABC-A537-71B828A212F6}">
      <dgm:prSet custT="1"/>
      <dgm:spPr/>
      <dgm:t>
        <a:bodyPr/>
        <a:lstStyle/>
        <a:p>
          <a:r>
            <a:rPr lang="pt-BR" sz="1800" dirty="0" smtClean="0"/>
            <a:t>projetos de lei de iniciativa popular</a:t>
          </a:r>
          <a:endParaRPr lang="pt-BR" sz="1800" dirty="0"/>
        </a:p>
      </dgm:t>
    </dgm:pt>
    <dgm:pt modelId="{277BE851-6971-4631-A70F-5D237B4BB934}" type="parTrans" cxnId="{C1463BF5-F579-4C93-8EB2-F610C7EB561B}">
      <dgm:prSet/>
      <dgm:spPr/>
      <dgm:t>
        <a:bodyPr/>
        <a:lstStyle/>
        <a:p>
          <a:endParaRPr lang="pt-BR"/>
        </a:p>
      </dgm:t>
    </dgm:pt>
    <dgm:pt modelId="{8C9BD805-4CA2-41FF-8752-11B63FE64D3E}" type="sibTrans" cxnId="{C1463BF5-F579-4C93-8EB2-F610C7EB561B}">
      <dgm:prSet/>
      <dgm:spPr/>
      <dgm:t>
        <a:bodyPr/>
        <a:lstStyle/>
        <a:p>
          <a:endParaRPr lang="pt-BR"/>
        </a:p>
      </dgm:t>
    </dgm:pt>
    <dgm:pt modelId="{3A3FD582-0627-41FF-9152-76D90FCA4D78}">
      <dgm:prSet custT="1"/>
      <dgm:spPr/>
      <dgm:t>
        <a:bodyPr/>
        <a:lstStyle/>
        <a:p>
          <a:r>
            <a:rPr lang="pt-BR" sz="1800" dirty="0" smtClean="0"/>
            <a:t>políticas de seguridade social (art. 193-195)</a:t>
          </a:r>
          <a:endParaRPr lang="pt-BR" sz="1800" dirty="0"/>
        </a:p>
      </dgm:t>
    </dgm:pt>
    <dgm:pt modelId="{E1B06445-49C6-4758-818F-9B6A4870C528}" type="parTrans" cxnId="{D763B34E-ABA3-4988-9318-0D2F022A8605}">
      <dgm:prSet/>
      <dgm:spPr/>
      <dgm:t>
        <a:bodyPr/>
        <a:lstStyle/>
        <a:p>
          <a:endParaRPr lang="pt-BR"/>
        </a:p>
      </dgm:t>
    </dgm:pt>
    <dgm:pt modelId="{39018946-272A-4F5B-99CE-A07F53E47A54}" type="sibTrans" cxnId="{D763B34E-ABA3-4988-9318-0D2F022A8605}">
      <dgm:prSet/>
      <dgm:spPr/>
      <dgm:t>
        <a:bodyPr/>
        <a:lstStyle/>
        <a:p>
          <a:endParaRPr lang="pt-BR"/>
        </a:p>
      </dgm:t>
    </dgm:pt>
    <dgm:pt modelId="{0A6D5DD0-F611-45E0-B40D-EC965A3FFB6E}">
      <dgm:prSet custT="1"/>
      <dgm:spPr/>
      <dgm:t>
        <a:bodyPr/>
        <a:lstStyle/>
        <a:p>
          <a:r>
            <a:rPr lang="pt-BR" sz="1800" dirty="0" smtClean="0">
              <a:hlinkClick xmlns:r="http://schemas.openxmlformats.org/officeDocument/2006/relationships" r:id="rId1" action="ppaction://hlinksldjump"/>
            </a:rPr>
            <a:t>art. 198, inciso III</a:t>
          </a:r>
          <a:endParaRPr lang="pt-BR" sz="1800" dirty="0"/>
        </a:p>
      </dgm:t>
    </dgm:pt>
    <dgm:pt modelId="{395DF9A5-1428-4164-AB2A-B49CC1AADBB4}" type="parTrans" cxnId="{4B9B0771-2BC3-4E74-ADAA-3569A9A70037}">
      <dgm:prSet/>
      <dgm:spPr/>
      <dgm:t>
        <a:bodyPr/>
        <a:lstStyle/>
        <a:p>
          <a:endParaRPr lang="pt-BR"/>
        </a:p>
      </dgm:t>
    </dgm:pt>
    <dgm:pt modelId="{32A33765-C69D-4931-A5A1-77AEECC6EB44}" type="sibTrans" cxnId="{4B9B0771-2BC3-4E74-ADAA-3569A9A70037}">
      <dgm:prSet/>
      <dgm:spPr/>
      <dgm:t>
        <a:bodyPr/>
        <a:lstStyle/>
        <a:p>
          <a:endParaRPr lang="pt-BR"/>
        </a:p>
      </dgm:t>
    </dgm:pt>
    <dgm:pt modelId="{DC91E6BF-EC36-4CBF-903F-036FEF18CB0A}">
      <dgm:prSet custT="1"/>
      <dgm:spPr/>
      <dgm:t>
        <a:bodyPr/>
        <a:lstStyle/>
        <a:p>
          <a:r>
            <a:rPr lang="pt-BR" sz="1800" dirty="0" smtClean="0"/>
            <a:t>políticas de saúde </a:t>
          </a:r>
        </a:p>
        <a:p>
          <a:r>
            <a:rPr lang="pt-BR" sz="1800" dirty="0" smtClean="0"/>
            <a:t>(art. 196-200)</a:t>
          </a:r>
          <a:endParaRPr lang="pt-BR" sz="1800" dirty="0"/>
        </a:p>
      </dgm:t>
    </dgm:pt>
    <dgm:pt modelId="{27768398-4FF6-46CF-806A-39036268E039}" type="parTrans" cxnId="{7E6A260F-B530-40D2-9260-6EA057D38D00}">
      <dgm:prSet/>
      <dgm:spPr/>
      <dgm:t>
        <a:bodyPr/>
        <a:lstStyle/>
        <a:p>
          <a:endParaRPr lang="pt-BR"/>
        </a:p>
      </dgm:t>
    </dgm:pt>
    <dgm:pt modelId="{8D483D0C-ABBB-4A78-8BB7-748E4ADC93A8}" type="sibTrans" cxnId="{7E6A260F-B530-40D2-9260-6EA057D38D00}">
      <dgm:prSet/>
      <dgm:spPr/>
      <dgm:t>
        <a:bodyPr/>
        <a:lstStyle/>
        <a:p>
          <a:endParaRPr lang="pt-BR"/>
        </a:p>
      </dgm:t>
    </dgm:pt>
    <dgm:pt modelId="{EB670769-18A9-4942-8051-BDA59A3A9373}">
      <dgm:prSet custT="1"/>
      <dgm:spPr/>
      <dgm:t>
        <a:bodyPr/>
        <a:lstStyle/>
        <a:p>
          <a:r>
            <a:rPr lang="pt-BR" sz="1800" dirty="0" smtClean="0">
              <a:hlinkClick xmlns:r="http://schemas.openxmlformats.org/officeDocument/2006/relationships" r:id="rId2" action="ppaction://hlinksldjump"/>
            </a:rPr>
            <a:t>art. 204, inciso II</a:t>
          </a:r>
          <a:endParaRPr lang="pt-BR" sz="1800" dirty="0"/>
        </a:p>
      </dgm:t>
    </dgm:pt>
    <dgm:pt modelId="{3E8E0FF3-68C3-49B0-ADC0-7FBFCA6A3CFD}" type="parTrans" cxnId="{5C5B7AB1-4875-44F6-9E84-FA4825153BDF}">
      <dgm:prSet/>
      <dgm:spPr/>
      <dgm:t>
        <a:bodyPr/>
        <a:lstStyle/>
        <a:p>
          <a:endParaRPr lang="pt-BR"/>
        </a:p>
      </dgm:t>
    </dgm:pt>
    <dgm:pt modelId="{19E13EFE-FD4D-4B96-AB0A-5DE992FDBB66}" type="sibTrans" cxnId="{5C5B7AB1-4875-44F6-9E84-FA4825153BDF}">
      <dgm:prSet/>
      <dgm:spPr/>
      <dgm:t>
        <a:bodyPr/>
        <a:lstStyle/>
        <a:p>
          <a:endParaRPr lang="pt-BR"/>
        </a:p>
      </dgm:t>
    </dgm:pt>
    <dgm:pt modelId="{C7512282-F0F3-4CC5-9322-ACE737141268}">
      <dgm:prSet custT="1"/>
      <dgm:spPr/>
      <dgm:t>
        <a:bodyPr/>
        <a:lstStyle/>
        <a:p>
          <a:r>
            <a:rPr lang="pt-BR" sz="1700" dirty="0" smtClean="0"/>
            <a:t>assistência social </a:t>
          </a:r>
        </a:p>
        <a:p>
          <a:r>
            <a:rPr lang="pt-BR" sz="1700" dirty="0" smtClean="0"/>
            <a:t>(art. 203-204)</a:t>
          </a:r>
          <a:endParaRPr lang="pt-BR" sz="1700" dirty="0"/>
        </a:p>
      </dgm:t>
    </dgm:pt>
    <dgm:pt modelId="{37CCEA42-468F-4049-A6A2-C3917EC0B861}" type="parTrans" cxnId="{55526424-748D-4B7C-A62E-7F965FB04E30}">
      <dgm:prSet/>
      <dgm:spPr/>
      <dgm:t>
        <a:bodyPr/>
        <a:lstStyle/>
        <a:p>
          <a:endParaRPr lang="pt-BR"/>
        </a:p>
      </dgm:t>
    </dgm:pt>
    <dgm:pt modelId="{42F67838-7FB1-4B65-9130-7BF4C3D5E7EA}" type="sibTrans" cxnId="{55526424-748D-4B7C-A62E-7F965FB04E30}">
      <dgm:prSet/>
      <dgm:spPr/>
      <dgm:t>
        <a:bodyPr/>
        <a:lstStyle/>
        <a:p>
          <a:endParaRPr lang="pt-BR"/>
        </a:p>
      </dgm:t>
    </dgm:pt>
    <dgm:pt modelId="{65A6A8A2-2C8C-46AB-94D3-5DAAAD397B5D}">
      <dgm:prSet/>
      <dgm:spPr/>
      <dgm:t>
        <a:bodyPr/>
        <a:lstStyle/>
        <a:p>
          <a:r>
            <a:rPr lang="pt-BR" dirty="0" smtClean="0">
              <a:hlinkClick xmlns:r="http://schemas.openxmlformats.org/officeDocument/2006/relationships" r:id="rId2" action="ppaction://hlinksldjump"/>
            </a:rPr>
            <a:t>art. 206, inciso VI</a:t>
          </a:r>
          <a:endParaRPr lang="pt-BR" dirty="0"/>
        </a:p>
      </dgm:t>
    </dgm:pt>
    <dgm:pt modelId="{1CB35CFF-8051-4D4A-B5AF-0723DBFB936E}" type="parTrans" cxnId="{39FF185F-E531-4459-9312-D4E8EBF0A3D5}">
      <dgm:prSet/>
      <dgm:spPr/>
      <dgm:t>
        <a:bodyPr/>
        <a:lstStyle/>
        <a:p>
          <a:endParaRPr lang="pt-BR"/>
        </a:p>
      </dgm:t>
    </dgm:pt>
    <dgm:pt modelId="{A3738ABE-FABA-4AB6-8F3E-C149E74F3CAE}" type="sibTrans" cxnId="{39FF185F-E531-4459-9312-D4E8EBF0A3D5}">
      <dgm:prSet/>
      <dgm:spPr/>
      <dgm:t>
        <a:bodyPr/>
        <a:lstStyle/>
        <a:p>
          <a:endParaRPr lang="pt-BR"/>
        </a:p>
      </dgm:t>
    </dgm:pt>
    <dgm:pt modelId="{9CD67FE6-0459-42D2-A1C5-43C0A1DFE2F9}">
      <dgm:prSet/>
      <dgm:spPr/>
      <dgm:t>
        <a:bodyPr/>
        <a:lstStyle/>
        <a:p>
          <a:r>
            <a:rPr lang="pt-BR" dirty="0" smtClean="0"/>
            <a:t>políticas de educação (art. 205-214)</a:t>
          </a:r>
          <a:endParaRPr lang="pt-BR" dirty="0"/>
        </a:p>
      </dgm:t>
    </dgm:pt>
    <dgm:pt modelId="{46F58E06-BAFA-4F43-837D-3A87628F3BF2}" type="parTrans" cxnId="{5099C836-5830-4380-9F2D-2E52FC34AEBF}">
      <dgm:prSet/>
      <dgm:spPr/>
      <dgm:t>
        <a:bodyPr/>
        <a:lstStyle/>
        <a:p>
          <a:endParaRPr lang="pt-BR"/>
        </a:p>
      </dgm:t>
    </dgm:pt>
    <dgm:pt modelId="{EF0CCA00-D4B9-4F8D-BA9C-9F33530AF8F5}" type="sibTrans" cxnId="{5099C836-5830-4380-9F2D-2E52FC34AEBF}">
      <dgm:prSet/>
      <dgm:spPr/>
      <dgm:t>
        <a:bodyPr/>
        <a:lstStyle/>
        <a:p>
          <a:endParaRPr lang="pt-BR"/>
        </a:p>
      </dgm:t>
    </dgm:pt>
    <dgm:pt modelId="{EDA03DF2-A2AA-4B61-89D2-1C393BD01132}" type="pres">
      <dgm:prSet presAssocID="{7F0F22C2-8286-4634-8035-0E6551575EA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22B2ED4B-7282-4FC1-9F31-BF6A62AA1925}" type="pres">
      <dgm:prSet presAssocID="{2A2848A7-483F-4967-BC71-352843AE74B5}" presName="hierRoot1" presStyleCnt="0">
        <dgm:presLayoutVars>
          <dgm:hierBranch val="init"/>
        </dgm:presLayoutVars>
      </dgm:prSet>
      <dgm:spPr/>
    </dgm:pt>
    <dgm:pt modelId="{8CE815B2-A4C7-40C5-AB44-868205598D62}" type="pres">
      <dgm:prSet presAssocID="{2A2848A7-483F-4967-BC71-352843AE74B5}" presName="rootComposite1" presStyleCnt="0"/>
      <dgm:spPr/>
    </dgm:pt>
    <dgm:pt modelId="{B3F4AF34-EDF9-44B7-8A21-E33CE2A7B5CB}" type="pres">
      <dgm:prSet presAssocID="{2A2848A7-483F-4967-BC71-352843AE74B5}" presName="rootText1" presStyleLbl="node0" presStyleIdx="0" presStyleCnt="1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F1681C3-2312-498D-9C06-3A5F101AFBF3}" type="pres">
      <dgm:prSet presAssocID="{2A2848A7-483F-4967-BC71-352843AE74B5}" presName="rootConnector1" presStyleLbl="node1" presStyleIdx="0" presStyleCnt="0"/>
      <dgm:spPr/>
      <dgm:t>
        <a:bodyPr/>
        <a:lstStyle/>
        <a:p>
          <a:endParaRPr lang="pt-BR"/>
        </a:p>
      </dgm:t>
    </dgm:pt>
    <dgm:pt modelId="{C1E13834-C33C-4CC9-A02F-A1AAA08BE30B}" type="pres">
      <dgm:prSet presAssocID="{2A2848A7-483F-4967-BC71-352843AE74B5}" presName="hierChild2" presStyleCnt="0"/>
      <dgm:spPr/>
    </dgm:pt>
    <dgm:pt modelId="{B077A75A-B023-4F53-99CE-0266CC945DDF}" type="pres">
      <dgm:prSet presAssocID="{E2C9D4E5-C220-4A75-A3F7-BBD4E03C4B60}" presName="Name64" presStyleLbl="parChTrans1D2" presStyleIdx="0" presStyleCnt="5"/>
      <dgm:spPr/>
      <dgm:t>
        <a:bodyPr/>
        <a:lstStyle/>
        <a:p>
          <a:endParaRPr lang="pt-BR"/>
        </a:p>
      </dgm:t>
    </dgm:pt>
    <dgm:pt modelId="{A7345FB5-EBBC-4873-A124-AD9217B9F905}" type="pres">
      <dgm:prSet presAssocID="{C6470C86-AA76-4D31-A850-3EAA20E04772}" presName="hierRoot2" presStyleCnt="0">
        <dgm:presLayoutVars>
          <dgm:hierBranch val="init"/>
        </dgm:presLayoutVars>
      </dgm:prSet>
      <dgm:spPr/>
    </dgm:pt>
    <dgm:pt modelId="{EA989AE4-2520-4ED7-A8F7-141D396F7DEB}" type="pres">
      <dgm:prSet presAssocID="{C6470C86-AA76-4D31-A850-3EAA20E04772}" presName="rootComposite" presStyleCnt="0"/>
      <dgm:spPr/>
    </dgm:pt>
    <dgm:pt modelId="{8A946808-A6A6-4BE0-B99E-93C22EED412D}" type="pres">
      <dgm:prSet presAssocID="{C6470C86-AA76-4D31-A850-3EAA20E04772}" presName="rootText" presStyleLbl="node2" presStyleIdx="0" presStyleCnt="5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4857E2C-32E8-41CD-8021-97D2A4691A93}" type="pres">
      <dgm:prSet presAssocID="{C6470C86-AA76-4D31-A850-3EAA20E04772}" presName="rootConnector" presStyleLbl="node2" presStyleIdx="0" presStyleCnt="5"/>
      <dgm:spPr/>
      <dgm:t>
        <a:bodyPr/>
        <a:lstStyle/>
        <a:p>
          <a:endParaRPr lang="pt-BR"/>
        </a:p>
      </dgm:t>
    </dgm:pt>
    <dgm:pt modelId="{1917802C-5A42-4FA5-B244-C037E0F6136E}" type="pres">
      <dgm:prSet presAssocID="{C6470C86-AA76-4D31-A850-3EAA20E04772}" presName="hierChild4" presStyleCnt="0"/>
      <dgm:spPr/>
    </dgm:pt>
    <dgm:pt modelId="{28AD3402-AD7F-428E-A415-180BF2DA4B40}" type="pres">
      <dgm:prSet presAssocID="{34143371-919F-4A94-86DB-2E3375BCEA71}" presName="Name64" presStyleLbl="parChTrans1D3" presStyleIdx="0" presStyleCnt="7"/>
      <dgm:spPr/>
      <dgm:t>
        <a:bodyPr/>
        <a:lstStyle/>
        <a:p>
          <a:endParaRPr lang="pt-BR"/>
        </a:p>
      </dgm:t>
    </dgm:pt>
    <dgm:pt modelId="{7FEDF85F-3684-49DB-8F91-A75B2317F7DF}" type="pres">
      <dgm:prSet presAssocID="{8A589714-0467-4B8D-9B42-D4AFAC740AA3}" presName="hierRoot2" presStyleCnt="0">
        <dgm:presLayoutVars>
          <dgm:hierBranch val="init"/>
        </dgm:presLayoutVars>
      </dgm:prSet>
      <dgm:spPr/>
    </dgm:pt>
    <dgm:pt modelId="{59D3FFC7-943D-4187-96E5-4090F68B2EE8}" type="pres">
      <dgm:prSet presAssocID="{8A589714-0467-4B8D-9B42-D4AFAC740AA3}" presName="rootComposite" presStyleCnt="0"/>
      <dgm:spPr/>
    </dgm:pt>
    <dgm:pt modelId="{CD8EE715-D9CF-446F-AF43-C91787F31968}" type="pres">
      <dgm:prSet presAssocID="{8A589714-0467-4B8D-9B42-D4AFAC740AA3}" presName="rootText" presStyleLbl="node3" presStyleIdx="0" presStyleCnt="7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C2CFA25-D8B1-42F2-8732-45BB002A326B}" type="pres">
      <dgm:prSet presAssocID="{8A589714-0467-4B8D-9B42-D4AFAC740AA3}" presName="rootConnector" presStyleLbl="node3" presStyleIdx="0" presStyleCnt="7"/>
      <dgm:spPr/>
      <dgm:t>
        <a:bodyPr/>
        <a:lstStyle/>
        <a:p>
          <a:endParaRPr lang="pt-BR"/>
        </a:p>
      </dgm:t>
    </dgm:pt>
    <dgm:pt modelId="{163BC95C-3282-4618-B66D-6AD43C37B7FB}" type="pres">
      <dgm:prSet presAssocID="{8A589714-0467-4B8D-9B42-D4AFAC740AA3}" presName="hierChild4" presStyleCnt="0"/>
      <dgm:spPr/>
    </dgm:pt>
    <dgm:pt modelId="{633BD5AD-785E-4DE3-ABE1-879051060429}" type="pres">
      <dgm:prSet presAssocID="{8A589714-0467-4B8D-9B42-D4AFAC740AA3}" presName="hierChild5" presStyleCnt="0"/>
      <dgm:spPr/>
    </dgm:pt>
    <dgm:pt modelId="{B0F70536-ADDE-4192-A1EA-E38A1A88EFFB}" type="pres">
      <dgm:prSet presAssocID="{4856A6AE-3047-4459-9DEF-2B5D1B500823}" presName="Name64" presStyleLbl="parChTrans1D3" presStyleIdx="1" presStyleCnt="7"/>
      <dgm:spPr/>
      <dgm:t>
        <a:bodyPr/>
        <a:lstStyle/>
        <a:p>
          <a:endParaRPr lang="pt-BR"/>
        </a:p>
      </dgm:t>
    </dgm:pt>
    <dgm:pt modelId="{5277B046-6BE4-4A8E-9375-1BC26D4508DB}" type="pres">
      <dgm:prSet presAssocID="{08504396-AABD-4EE7-AE52-F1F691B00ECA}" presName="hierRoot2" presStyleCnt="0">
        <dgm:presLayoutVars>
          <dgm:hierBranch val="init"/>
        </dgm:presLayoutVars>
      </dgm:prSet>
      <dgm:spPr/>
    </dgm:pt>
    <dgm:pt modelId="{D99E1A8F-C5B6-4C7E-BF8E-BF1749ED1019}" type="pres">
      <dgm:prSet presAssocID="{08504396-AABD-4EE7-AE52-F1F691B00ECA}" presName="rootComposite" presStyleCnt="0"/>
      <dgm:spPr/>
    </dgm:pt>
    <dgm:pt modelId="{24EE28AC-CECE-49B8-AF74-EC7F9997B7BD}" type="pres">
      <dgm:prSet presAssocID="{08504396-AABD-4EE7-AE52-F1F691B00ECA}" presName="rootText" presStyleLbl="node3" presStyleIdx="1" presStyleCnt="7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D61A0ED-0D95-4453-A9F2-7A33F494BE1B}" type="pres">
      <dgm:prSet presAssocID="{08504396-AABD-4EE7-AE52-F1F691B00ECA}" presName="rootConnector" presStyleLbl="node3" presStyleIdx="1" presStyleCnt="7"/>
      <dgm:spPr/>
      <dgm:t>
        <a:bodyPr/>
        <a:lstStyle/>
        <a:p>
          <a:endParaRPr lang="pt-BR"/>
        </a:p>
      </dgm:t>
    </dgm:pt>
    <dgm:pt modelId="{FA518CEB-06EE-4ADD-A5AC-5B9F6EC41809}" type="pres">
      <dgm:prSet presAssocID="{08504396-AABD-4EE7-AE52-F1F691B00ECA}" presName="hierChild4" presStyleCnt="0"/>
      <dgm:spPr/>
    </dgm:pt>
    <dgm:pt modelId="{3C67B542-55B1-43E4-8084-6DE8038B9621}" type="pres">
      <dgm:prSet presAssocID="{08504396-AABD-4EE7-AE52-F1F691B00ECA}" presName="hierChild5" presStyleCnt="0"/>
      <dgm:spPr/>
    </dgm:pt>
    <dgm:pt modelId="{E853E0F2-3998-4DD2-B7F7-FEB5394AB43E}" type="pres">
      <dgm:prSet presAssocID="{277BE851-6971-4631-A70F-5D237B4BB934}" presName="Name64" presStyleLbl="parChTrans1D3" presStyleIdx="2" presStyleCnt="7"/>
      <dgm:spPr/>
      <dgm:t>
        <a:bodyPr/>
        <a:lstStyle/>
        <a:p>
          <a:endParaRPr lang="pt-BR"/>
        </a:p>
      </dgm:t>
    </dgm:pt>
    <dgm:pt modelId="{815654E4-1F96-48B2-AFF1-80B246AE3FC6}" type="pres">
      <dgm:prSet presAssocID="{95FE55B0-64BB-4ABC-A537-71B828A212F6}" presName="hierRoot2" presStyleCnt="0">
        <dgm:presLayoutVars>
          <dgm:hierBranch val="init"/>
        </dgm:presLayoutVars>
      </dgm:prSet>
      <dgm:spPr/>
    </dgm:pt>
    <dgm:pt modelId="{BE1CBF1D-7157-4E01-91F4-0C171FFBC2C3}" type="pres">
      <dgm:prSet presAssocID="{95FE55B0-64BB-4ABC-A537-71B828A212F6}" presName="rootComposite" presStyleCnt="0"/>
      <dgm:spPr/>
    </dgm:pt>
    <dgm:pt modelId="{E34AC680-024E-461D-BA91-E2E11C8D09E6}" type="pres">
      <dgm:prSet presAssocID="{95FE55B0-64BB-4ABC-A537-71B828A212F6}" presName="rootText" presStyleLbl="node3" presStyleIdx="2" presStyleCnt="7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BB89892-37F7-4E53-858A-A859226B138D}" type="pres">
      <dgm:prSet presAssocID="{95FE55B0-64BB-4ABC-A537-71B828A212F6}" presName="rootConnector" presStyleLbl="node3" presStyleIdx="2" presStyleCnt="7"/>
      <dgm:spPr/>
      <dgm:t>
        <a:bodyPr/>
        <a:lstStyle/>
        <a:p>
          <a:endParaRPr lang="pt-BR"/>
        </a:p>
      </dgm:t>
    </dgm:pt>
    <dgm:pt modelId="{EDA2C132-5A9A-4624-ADF1-87031131FB9D}" type="pres">
      <dgm:prSet presAssocID="{95FE55B0-64BB-4ABC-A537-71B828A212F6}" presName="hierChild4" presStyleCnt="0"/>
      <dgm:spPr/>
    </dgm:pt>
    <dgm:pt modelId="{2D4EEFD0-04EF-4CB8-A993-6D9FA869EFF0}" type="pres">
      <dgm:prSet presAssocID="{95FE55B0-64BB-4ABC-A537-71B828A212F6}" presName="hierChild5" presStyleCnt="0"/>
      <dgm:spPr/>
    </dgm:pt>
    <dgm:pt modelId="{17222276-C638-4626-A509-5DCEAA40BB65}" type="pres">
      <dgm:prSet presAssocID="{C6470C86-AA76-4D31-A850-3EAA20E04772}" presName="hierChild5" presStyleCnt="0"/>
      <dgm:spPr/>
    </dgm:pt>
    <dgm:pt modelId="{D9FE87FB-8925-4EA0-B508-23A9D781BF57}" type="pres">
      <dgm:prSet presAssocID="{3F992ACF-A522-4758-BD70-B30EFA26647E}" presName="Name64" presStyleLbl="parChTrans1D2" presStyleIdx="1" presStyleCnt="5"/>
      <dgm:spPr/>
      <dgm:t>
        <a:bodyPr/>
        <a:lstStyle/>
        <a:p>
          <a:endParaRPr lang="pt-BR"/>
        </a:p>
      </dgm:t>
    </dgm:pt>
    <dgm:pt modelId="{65A29054-1928-419C-B6EB-E6621E965DA6}" type="pres">
      <dgm:prSet presAssocID="{B8672F7B-0F38-48CF-BC30-A09AEFCEBAA0}" presName="hierRoot2" presStyleCnt="0">
        <dgm:presLayoutVars>
          <dgm:hierBranch val="init"/>
        </dgm:presLayoutVars>
      </dgm:prSet>
      <dgm:spPr/>
    </dgm:pt>
    <dgm:pt modelId="{0AA3C75B-2B6D-4D29-B3B1-2B00B73620F2}" type="pres">
      <dgm:prSet presAssocID="{B8672F7B-0F38-48CF-BC30-A09AEFCEBAA0}" presName="rootComposite" presStyleCnt="0"/>
      <dgm:spPr/>
    </dgm:pt>
    <dgm:pt modelId="{D56E0CA7-D7EC-47C1-A5DF-5104079FD2E5}" type="pres">
      <dgm:prSet presAssocID="{B8672F7B-0F38-48CF-BC30-A09AEFCEBAA0}" presName="rootText" presStyleLbl="node2" presStyleIdx="1" presStyleCnt="5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3606C4D-CFCA-4CF2-9940-0D3B8C044A68}" type="pres">
      <dgm:prSet presAssocID="{B8672F7B-0F38-48CF-BC30-A09AEFCEBAA0}" presName="rootConnector" presStyleLbl="node2" presStyleIdx="1" presStyleCnt="5"/>
      <dgm:spPr/>
      <dgm:t>
        <a:bodyPr/>
        <a:lstStyle/>
        <a:p>
          <a:endParaRPr lang="pt-BR"/>
        </a:p>
      </dgm:t>
    </dgm:pt>
    <dgm:pt modelId="{157A9AB2-3DB9-4830-9A11-353572EB2CAB}" type="pres">
      <dgm:prSet presAssocID="{B8672F7B-0F38-48CF-BC30-A09AEFCEBAA0}" presName="hierChild4" presStyleCnt="0"/>
      <dgm:spPr/>
    </dgm:pt>
    <dgm:pt modelId="{05C57F58-C79F-4D11-9725-15F16C419D5A}" type="pres">
      <dgm:prSet presAssocID="{E1B06445-49C6-4758-818F-9B6A4870C528}" presName="Name64" presStyleLbl="parChTrans1D3" presStyleIdx="3" presStyleCnt="7"/>
      <dgm:spPr/>
      <dgm:t>
        <a:bodyPr/>
        <a:lstStyle/>
        <a:p>
          <a:endParaRPr lang="pt-BR"/>
        </a:p>
      </dgm:t>
    </dgm:pt>
    <dgm:pt modelId="{67238B0E-970A-4AF1-A530-0EC0C82276CA}" type="pres">
      <dgm:prSet presAssocID="{3A3FD582-0627-41FF-9152-76D90FCA4D78}" presName="hierRoot2" presStyleCnt="0">
        <dgm:presLayoutVars>
          <dgm:hierBranch val="init"/>
        </dgm:presLayoutVars>
      </dgm:prSet>
      <dgm:spPr/>
    </dgm:pt>
    <dgm:pt modelId="{5F0F3749-2552-4845-B6E1-F40DE5A62633}" type="pres">
      <dgm:prSet presAssocID="{3A3FD582-0627-41FF-9152-76D90FCA4D78}" presName="rootComposite" presStyleCnt="0"/>
      <dgm:spPr/>
    </dgm:pt>
    <dgm:pt modelId="{4B796A15-563F-4D86-989D-F750B3AE48C4}" type="pres">
      <dgm:prSet presAssocID="{3A3FD582-0627-41FF-9152-76D90FCA4D78}" presName="rootText" presStyleLbl="node3" presStyleIdx="3" presStyleCnt="7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1F7B05CA-52D2-46C5-A9C8-805DE5CDDCD4}" type="pres">
      <dgm:prSet presAssocID="{3A3FD582-0627-41FF-9152-76D90FCA4D78}" presName="rootConnector" presStyleLbl="node3" presStyleIdx="3" presStyleCnt="7"/>
      <dgm:spPr/>
      <dgm:t>
        <a:bodyPr/>
        <a:lstStyle/>
        <a:p>
          <a:endParaRPr lang="pt-BR"/>
        </a:p>
      </dgm:t>
    </dgm:pt>
    <dgm:pt modelId="{36895105-505D-46D0-8C29-6410D546BA24}" type="pres">
      <dgm:prSet presAssocID="{3A3FD582-0627-41FF-9152-76D90FCA4D78}" presName="hierChild4" presStyleCnt="0"/>
      <dgm:spPr/>
    </dgm:pt>
    <dgm:pt modelId="{0D02F45E-D572-4CD0-8953-9B1944731305}" type="pres">
      <dgm:prSet presAssocID="{3A3FD582-0627-41FF-9152-76D90FCA4D78}" presName="hierChild5" presStyleCnt="0"/>
      <dgm:spPr/>
    </dgm:pt>
    <dgm:pt modelId="{9251C33A-37B9-493C-801A-7528D7237528}" type="pres">
      <dgm:prSet presAssocID="{B8672F7B-0F38-48CF-BC30-A09AEFCEBAA0}" presName="hierChild5" presStyleCnt="0"/>
      <dgm:spPr/>
    </dgm:pt>
    <dgm:pt modelId="{EB076CF7-11D9-4872-89EA-7466C3D076F6}" type="pres">
      <dgm:prSet presAssocID="{395DF9A5-1428-4164-AB2A-B49CC1AADBB4}" presName="Name64" presStyleLbl="parChTrans1D2" presStyleIdx="2" presStyleCnt="5"/>
      <dgm:spPr/>
      <dgm:t>
        <a:bodyPr/>
        <a:lstStyle/>
        <a:p>
          <a:endParaRPr lang="pt-BR"/>
        </a:p>
      </dgm:t>
    </dgm:pt>
    <dgm:pt modelId="{945DBF76-A4D1-490A-81C2-FC1DD0754B5B}" type="pres">
      <dgm:prSet presAssocID="{0A6D5DD0-F611-45E0-B40D-EC965A3FFB6E}" presName="hierRoot2" presStyleCnt="0">
        <dgm:presLayoutVars>
          <dgm:hierBranch val="init"/>
        </dgm:presLayoutVars>
      </dgm:prSet>
      <dgm:spPr/>
    </dgm:pt>
    <dgm:pt modelId="{466D0428-90AA-4DDD-A85C-6556254AB505}" type="pres">
      <dgm:prSet presAssocID="{0A6D5DD0-F611-45E0-B40D-EC965A3FFB6E}" presName="rootComposite" presStyleCnt="0"/>
      <dgm:spPr/>
    </dgm:pt>
    <dgm:pt modelId="{937BD805-9D9D-43F4-94C9-EBC8032D07A2}" type="pres">
      <dgm:prSet presAssocID="{0A6D5DD0-F611-45E0-B40D-EC965A3FFB6E}" presName="rootText" presStyleLbl="node2" presStyleIdx="2" presStyleCnt="5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7FC320B0-899D-4743-9429-B1F8E9528388}" type="pres">
      <dgm:prSet presAssocID="{0A6D5DD0-F611-45E0-B40D-EC965A3FFB6E}" presName="rootConnector" presStyleLbl="node2" presStyleIdx="2" presStyleCnt="5"/>
      <dgm:spPr/>
      <dgm:t>
        <a:bodyPr/>
        <a:lstStyle/>
        <a:p>
          <a:endParaRPr lang="pt-BR"/>
        </a:p>
      </dgm:t>
    </dgm:pt>
    <dgm:pt modelId="{B23327CC-10B5-44A6-8D40-E6077645DEC8}" type="pres">
      <dgm:prSet presAssocID="{0A6D5DD0-F611-45E0-B40D-EC965A3FFB6E}" presName="hierChild4" presStyleCnt="0"/>
      <dgm:spPr/>
    </dgm:pt>
    <dgm:pt modelId="{E9CA13F4-52FE-460A-9DCA-B72625DDE9B2}" type="pres">
      <dgm:prSet presAssocID="{27768398-4FF6-46CF-806A-39036268E039}" presName="Name64" presStyleLbl="parChTrans1D3" presStyleIdx="4" presStyleCnt="7"/>
      <dgm:spPr/>
      <dgm:t>
        <a:bodyPr/>
        <a:lstStyle/>
        <a:p>
          <a:endParaRPr lang="pt-BR"/>
        </a:p>
      </dgm:t>
    </dgm:pt>
    <dgm:pt modelId="{C509AF28-5CEA-4873-AB08-518A10256C1A}" type="pres">
      <dgm:prSet presAssocID="{DC91E6BF-EC36-4CBF-903F-036FEF18CB0A}" presName="hierRoot2" presStyleCnt="0">
        <dgm:presLayoutVars>
          <dgm:hierBranch val="init"/>
        </dgm:presLayoutVars>
      </dgm:prSet>
      <dgm:spPr/>
    </dgm:pt>
    <dgm:pt modelId="{E3295D3F-FC51-4B62-B899-A1784653ED93}" type="pres">
      <dgm:prSet presAssocID="{DC91E6BF-EC36-4CBF-903F-036FEF18CB0A}" presName="rootComposite" presStyleCnt="0"/>
      <dgm:spPr/>
    </dgm:pt>
    <dgm:pt modelId="{B5C4BEC0-6EE8-4F1A-94AC-8EAE0B06784D}" type="pres">
      <dgm:prSet presAssocID="{DC91E6BF-EC36-4CBF-903F-036FEF18CB0A}" presName="rootText" presStyleLbl="node3" presStyleIdx="4" presStyleCnt="7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38C3EDC-A87B-4409-952D-A49DFE0BEC27}" type="pres">
      <dgm:prSet presAssocID="{DC91E6BF-EC36-4CBF-903F-036FEF18CB0A}" presName="rootConnector" presStyleLbl="node3" presStyleIdx="4" presStyleCnt="7"/>
      <dgm:spPr/>
      <dgm:t>
        <a:bodyPr/>
        <a:lstStyle/>
        <a:p>
          <a:endParaRPr lang="pt-BR"/>
        </a:p>
      </dgm:t>
    </dgm:pt>
    <dgm:pt modelId="{09AFEBD0-D793-4FD5-ABD0-9C6BBDAEE34D}" type="pres">
      <dgm:prSet presAssocID="{DC91E6BF-EC36-4CBF-903F-036FEF18CB0A}" presName="hierChild4" presStyleCnt="0"/>
      <dgm:spPr/>
    </dgm:pt>
    <dgm:pt modelId="{5B6ACC75-5402-4F61-B0C5-698673624D34}" type="pres">
      <dgm:prSet presAssocID="{DC91E6BF-EC36-4CBF-903F-036FEF18CB0A}" presName="hierChild5" presStyleCnt="0"/>
      <dgm:spPr/>
    </dgm:pt>
    <dgm:pt modelId="{F84BF0F1-9D3B-456D-B268-11060E1D0102}" type="pres">
      <dgm:prSet presAssocID="{0A6D5DD0-F611-45E0-B40D-EC965A3FFB6E}" presName="hierChild5" presStyleCnt="0"/>
      <dgm:spPr/>
    </dgm:pt>
    <dgm:pt modelId="{21477C88-695F-4A40-B982-3938F38B102E}" type="pres">
      <dgm:prSet presAssocID="{3E8E0FF3-68C3-49B0-ADC0-7FBFCA6A3CFD}" presName="Name64" presStyleLbl="parChTrans1D2" presStyleIdx="3" presStyleCnt="5"/>
      <dgm:spPr/>
      <dgm:t>
        <a:bodyPr/>
        <a:lstStyle/>
        <a:p>
          <a:endParaRPr lang="pt-BR"/>
        </a:p>
      </dgm:t>
    </dgm:pt>
    <dgm:pt modelId="{40C6B7F8-3184-4300-A463-E8D3243F01FD}" type="pres">
      <dgm:prSet presAssocID="{EB670769-18A9-4942-8051-BDA59A3A9373}" presName="hierRoot2" presStyleCnt="0">
        <dgm:presLayoutVars>
          <dgm:hierBranch val="init"/>
        </dgm:presLayoutVars>
      </dgm:prSet>
      <dgm:spPr/>
    </dgm:pt>
    <dgm:pt modelId="{D44A4F5D-70A4-49FC-921D-AC074EA2C3FC}" type="pres">
      <dgm:prSet presAssocID="{EB670769-18A9-4942-8051-BDA59A3A9373}" presName="rootComposite" presStyleCnt="0"/>
      <dgm:spPr/>
    </dgm:pt>
    <dgm:pt modelId="{A7F3FCC1-010B-4F4F-B592-5207D2C5E5F2}" type="pres">
      <dgm:prSet presAssocID="{EB670769-18A9-4942-8051-BDA59A3A9373}" presName="rootText" presStyleLbl="node2" presStyleIdx="3" presStyleCnt="5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97E2B130-780C-4F7E-9247-BBE9DB856900}" type="pres">
      <dgm:prSet presAssocID="{EB670769-18A9-4942-8051-BDA59A3A9373}" presName="rootConnector" presStyleLbl="node2" presStyleIdx="3" presStyleCnt="5"/>
      <dgm:spPr/>
      <dgm:t>
        <a:bodyPr/>
        <a:lstStyle/>
        <a:p>
          <a:endParaRPr lang="pt-BR"/>
        </a:p>
      </dgm:t>
    </dgm:pt>
    <dgm:pt modelId="{3885D9D3-441A-4DE2-A312-63887F2D752A}" type="pres">
      <dgm:prSet presAssocID="{EB670769-18A9-4942-8051-BDA59A3A9373}" presName="hierChild4" presStyleCnt="0"/>
      <dgm:spPr/>
    </dgm:pt>
    <dgm:pt modelId="{D4211B27-D9A3-4F68-87C2-CD18644143EB}" type="pres">
      <dgm:prSet presAssocID="{37CCEA42-468F-4049-A6A2-C3917EC0B861}" presName="Name64" presStyleLbl="parChTrans1D3" presStyleIdx="5" presStyleCnt="7"/>
      <dgm:spPr/>
      <dgm:t>
        <a:bodyPr/>
        <a:lstStyle/>
        <a:p>
          <a:endParaRPr lang="pt-BR"/>
        </a:p>
      </dgm:t>
    </dgm:pt>
    <dgm:pt modelId="{73BBD674-1771-4ADC-BA3E-0EBE6A8BAD5E}" type="pres">
      <dgm:prSet presAssocID="{C7512282-F0F3-4CC5-9322-ACE737141268}" presName="hierRoot2" presStyleCnt="0">
        <dgm:presLayoutVars>
          <dgm:hierBranch val="init"/>
        </dgm:presLayoutVars>
      </dgm:prSet>
      <dgm:spPr/>
    </dgm:pt>
    <dgm:pt modelId="{82A72B98-B053-4306-B7D8-34788A761575}" type="pres">
      <dgm:prSet presAssocID="{C7512282-F0F3-4CC5-9322-ACE737141268}" presName="rootComposite" presStyleCnt="0"/>
      <dgm:spPr/>
    </dgm:pt>
    <dgm:pt modelId="{B5BE6A70-6859-4832-8D81-C92D437B40A9}" type="pres">
      <dgm:prSet presAssocID="{C7512282-F0F3-4CC5-9322-ACE737141268}" presName="rootText" presStyleLbl="node3" presStyleIdx="5" presStyleCnt="7" custScaleX="155160" custScaleY="1357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F8E1C1D-02FE-4C07-9E39-06AD54B55FD7}" type="pres">
      <dgm:prSet presAssocID="{C7512282-F0F3-4CC5-9322-ACE737141268}" presName="rootConnector" presStyleLbl="node3" presStyleIdx="5" presStyleCnt="7"/>
      <dgm:spPr/>
      <dgm:t>
        <a:bodyPr/>
        <a:lstStyle/>
        <a:p>
          <a:endParaRPr lang="pt-BR"/>
        </a:p>
      </dgm:t>
    </dgm:pt>
    <dgm:pt modelId="{E3415184-64F4-4027-9FFD-89AAB451C8DB}" type="pres">
      <dgm:prSet presAssocID="{C7512282-F0F3-4CC5-9322-ACE737141268}" presName="hierChild4" presStyleCnt="0"/>
      <dgm:spPr/>
    </dgm:pt>
    <dgm:pt modelId="{A557782D-843D-4CF7-8113-A0E1EA1E66D6}" type="pres">
      <dgm:prSet presAssocID="{C7512282-F0F3-4CC5-9322-ACE737141268}" presName="hierChild5" presStyleCnt="0"/>
      <dgm:spPr/>
    </dgm:pt>
    <dgm:pt modelId="{5A03576A-C37D-4F46-A877-46F8BEC14F6B}" type="pres">
      <dgm:prSet presAssocID="{EB670769-18A9-4942-8051-BDA59A3A9373}" presName="hierChild5" presStyleCnt="0"/>
      <dgm:spPr/>
    </dgm:pt>
    <dgm:pt modelId="{0D3F7186-ECE2-428A-BC93-9D72EDD236A8}" type="pres">
      <dgm:prSet presAssocID="{1CB35CFF-8051-4D4A-B5AF-0723DBFB936E}" presName="Name64" presStyleLbl="parChTrans1D2" presStyleIdx="4" presStyleCnt="5"/>
      <dgm:spPr/>
      <dgm:t>
        <a:bodyPr/>
        <a:lstStyle/>
        <a:p>
          <a:endParaRPr lang="pt-BR"/>
        </a:p>
      </dgm:t>
    </dgm:pt>
    <dgm:pt modelId="{88FDA0E7-2B8A-40F2-A26B-C1E43E188C06}" type="pres">
      <dgm:prSet presAssocID="{65A6A8A2-2C8C-46AB-94D3-5DAAAD397B5D}" presName="hierRoot2" presStyleCnt="0">
        <dgm:presLayoutVars>
          <dgm:hierBranch val="init"/>
        </dgm:presLayoutVars>
      </dgm:prSet>
      <dgm:spPr/>
    </dgm:pt>
    <dgm:pt modelId="{CB943E58-1BD6-4790-98C7-96634C64DFD1}" type="pres">
      <dgm:prSet presAssocID="{65A6A8A2-2C8C-46AB-94D3-5DAAAD397B5D}" presName="rootComposite" presStyleCnt="0"/>
      <dgm:spPr/>
    </dgm:pt>
    <dgm:pt modelId="{8B548226-5739-45AB-9C9A-1AC892E5FB22}" type="pres">
      <dgm:prSet presAssocID="{65A6A8A2-2C8C-46AB-94D3-5DAAAD397B5D}" presName="rootText" presStyleLbl="node2" presStyleIdx="4" presStyleCnt="5" custScaleX="15450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9F03D2A0-1611-4D73-8CAA-14A85A73BADD}" type="pres">
      <dgm:prSet presAssocID="{65A6A8A2-2C8C-46AB-94D3-5DAAAD397B5D}" presName="rootConnector" presStyleLbl="node2" presStyleIdx="4" presStyleCnt="5"/>
      <dgm:spPr/>
      <dgm:t>
        <a:bodyPr/>
        <a:lstStyle/>
        <a:p>
          <a:endParaRPr lang="pt-BR"/>
        </a:p>
      </dgm:t>
    </dgm:pt>
    <dgm:pt modelId="{8AF1F210-2E24-4941-A2D1-2C92AF264B7C}" type="pres">
      <dgm:prSet presAssocID="{65A6A8A2-2C8C-46AB-94D3-5DAAAD397B5D}" presName="hierChild4" presStyleCnt="0"/>
      <dgm:spPr/>
    </dgm:pt>
    <dgm:pt modelId="{0B52929B-16BB-4C5A-85DD-9669602AD4FF}" type="pres">
      <dgm:prSet presAssocID="{46F58E06-BAFA-4F43-837D-3A87628F3BF2}" presName="Name64" presStyleLbl="parChTrans1D3" presStyleIdx="6" presStyleCnt="7"/>
      <dgm:spPr/>
      <dgm:t>
        <a:bodyPr/>
        <a:lstStyle/>
        <a:p>
          <a:endParaRPr lang="pt-BR"/>
        </a:p>
      </dgm:t>
    </dgm:pt>
    <dgm:pt modelId="{88D8271D-5C2A-49FE-B941-73182FAC6624}" type="pres">
      <dgm:prSet presAssocID="{9CD67FE6-0459-42D2-A1C5-43C0A1DFE2F9}" presName="hierRoot2" presStyleCnt="0">
        <dgm:presLayoutVars>
          <dgm:hierBranch val="init"/>
        </dgm:presLayoutVars>
      </dgm:prSet>
      <dgm:spPr/>
    </dgm:pt>
    <dgm:pt modelId="{DB13686F-3861-44DD-A667-D8E0BF4B226B}" type="pres">
      <dgm:prSet presAssocID="{9CD67FE6-0459-42D2-A1C5-43C0A1DFE2F9}" presName="rootComposite" presStyleCnt="0"/>
      <dgm:spPr/>
    </dgm:pt>
    <dgm:pt modelId="{0F5B6F7B-FF65-4273-BBD6-419D31CB411A}" type="pres">
      <dgm:prSet presAssocID="{9CD67FE6-0459-42D2-A1C5-43C0A1DFE2F9}" presName="rootText" presStyleLbl="node3" presStyleIdx="6" presStyleCnt="7" custScaleX="155679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24C0972-CDC9-4DFD-ACA4-934BE690AE38}" type="pres">
      <dgm:prSet presAssocID="{9CD67FE6-0459-42D2-A1C5-43C0A1DFE2F9}" presName="rootConnector" presStyleLbl="node3" presStyleIdx="6" presStyleCnt="7"/>
      <dgm:spPr/>
      <dgm:t>
        <a:bodyPr/>
        <a:lstStyle/>
        <a:p>
          <a:endParaRPr lang="pt-BR"/>
        </a:p>
      </dgm:t>
    </dgm:pt>
    <dgm:pt modelId="{9319561C-97CB-47C7-A396-6D8A7DECFBF0}" type="pres">
      <dgm:prSet presAssocID="{9CD67FE6-0459-42D2-A1C5-43C0A1DFE2F9}" presName="hierChild4" presStyleCnt="0"/>
      <dgm:spPr/>
    </dgm:pt>
    <dgm:pt modelId="{DA38B533-1E29-4121-9C19-2C8DC8A1D5BE}" type="pres">
      <dgm:prSet presAssocID="{9CD67FE6-0459-42D2-A1C5-43C0A1DFE2F9}" presName="hierChild5" presStyleCnt="0"/>
      <dgm:spPr/>
    </dgm:pt>
    <dgm:pt modelId="{38F2E533-0815-4106-BECC-D08B3EA50EE9}" type="pres">
      <dgm:prSet presAssocID="{65A6A8A2-2C8C-46AB-94D3-5DAAAD397B5D}" presName="hierChild5" presStyleCnt="0"/>
      <dgm:spPr/>
    </dgm:pt>
    <dgm:pt modelId="{98316EF4-815A-43CB-9F8A-BC729B6FA7C3}" type="pres">
      <dgm:prSet presAssocID="{2A2848A7-483F-4967-BC71-352843AE74B5}" presName="hierChild3" presStyleCnt="0"/>
      <dgm:spPr/>
    </dgm:pt>
  </dgm:ptLst>
  <dgm:cxnLst>
    <dgm:cxn modelId="{2ADFCD3B-E945-4629-915F-F8F041C816AF}" type="presOf" srcId="{1CB35CFF-8051-4D4A-B5AF-0723DBFB936E}" destId="{0D3F7186-ECE2-428A-BC93-9D72EDD236A8}" srcOrd="0" destOrd="0" presId="urn:microsoft.com/office/officeart/2009/3/layout/HorizontalOrganizationChart"/>
    <dgm:cxn modelId="{A42935D4-90EC-4FB1-9AD4-AA84A27FEC27}" type="presOf" srcId="{3A3FD582-0627-41FF-9152-76D90FCA4D78}" destId="{4B796A15-563F-4D86-989D-F750B3AE48C4}" srcOrd="0" destOrd="0" presId="urn:microsoft.com/office/officeart/2009/3/layout/HorizontalOrganizationChart"/>
    <dgm:cxn modelId="{EADCCAF5-1212-4EE4-B779-98095155123F}" srcId="{C6470C86-AA76-4D31-A850-3EAA20E04772}" destId="{08504396-AABD-4EE7-AE52-F1F691B00ECA}" srcOrd="1" destOrd="0" parTransId="{4856A6AE-3047-4459-9DEF-2B5D1B500823}" sibTransId="{3E7F64FE-7E6C-4124-A471-50E312A79C4B}"/>
    <dgm:cxn modelId="{94CBB8C9-8463-4826-BC25-41D8A86F9CB8}" type="presOf" srcId="{08504396-AABD-4EE7-AE52-F1F691B00ECA}" destId="{5D61A0ED-0D95-4453-A9F2-7A33F494BE1B}" srcOrd="1" destOrd="0" presId="urn:microsoft.com/office/officeart/2009/3/layout/HorizontalOrganizationChart"/>
    <dgm:cxn modelId="{E0ECB905-927D-431D-8C26-C61204AB5461}" type="presOf" srcId="{95FE55B0-64BB-4ABC-A537-71B828A212F6}" destId="{E34AC680-024E-461D-BA91-E2E11C8D09E6}" srcOrd="0" destOrd="0" presId="urn:microsoft.com/office/officeart/2009/3/layout/HorizontalOrganizationChart"/>
    <dgm:cxn modelId="{D763B34E-ABA3-4988-9318-0D2F022A8605}" srcId="{B8672F7B-0F38-48CF-BC30-A09AEFCEBAA0}" destId="{3A3FD582-0627-41FF-9152-76D90FCA4D78}" srcOrd="0" destOrd="0" parTransId="{E1B06445-49C6-4758-818F-9B6A4870C528}" sibTransId="{39018946-272A-4F5B-99CE-A07F53E47A54}"/>
    <dgm:cxn modelId="{56641AB1-19D1-49A6-937B-B3A6F00FA7A4}" type="presOf" srcId="{277BE851-6971-4631-A70F-5D237B4BB934}" destId="{E853E0F2-3998-4DD2-B7F7-FEB5394AB43E}" srcOrd="0" destOrd="0" presId="urn:microsoft.com/office/officeart/2009/3/layout/HorizontalOrganizationChart"/>
    <dgm:cxn modelId="{C1463BF5-F579-4C93-8EB2-F610C7EB561B}" srcId="{C6470C86-AA76-4D31-A850-3EAA20E04772}" destId="{95FE55B0-64BB-4ABC-A537-71B828A212F6}" srcOrd="2" destOrd="0" parTransId="{277BE851-6971-4631-A70F-5D237B4BB934}" sibTransId="{8C9BD805-4CA2-41FF-8752-11B63FE64D3E}"/>
    <dgm:cxn modelId="{9D0EC90D-8A37-4E5C-8B09-556749C9CD3F}" type="presOf" srcId="{3A3FD582-0627-41FF-9152-76D90FCA4D78}" destId="{1F7B05CA-52D2-46C5-A9C8-805DE5CDDCD4}" srcOrd="1" destOrd="0" presId="urn:microsoft.com/office/officeart/2009/3/layout/HorizontalOrganizationChart"/>
    <dgm:cxn modelId="{7B7E689B-CECB-4235-BFFD-36CAEF993436}" type="presOf" srcId="{B8672F7B-0F38-48CF-BC30-A09AEFCEBAA0}" destId="{D56E0CA7-D7EC-47C1-A5DF-5104079FD2E5}" srcOrd="0" destOrd="0" presId="urn:microsoft.com/office/officeart/2009/3/layout/HorizontalOrganizationChart"/>
    <dgm:cxn modelId="{5099C836-5830-4380-9F2D-2E52FC34AEBF}" srcId="{65A6A8A2-2C8C-46AB-94D3-5DAAAD397B5D}" destId="{9CD67FE6-0459-42D2-A1C5-43C0A1DFE2F9}" srcOrd="0" destOrd="0" parTransId="{46F58E06-BAFA-4F43-837D-3A87628F3BF2}" sibTransId="{EF0CCA00-D4B9-4F8D-BA9C-9F33530AF8F5}"/>
    <dgm:cxn modelId="{69F0DC90-2139-4DC5-BC97-323BBEE1A597}" type="presOf" srcId="{C7512282-F0F3-4CC5-9322-ACE737141268}" destId="{DF8E1C1D-02FE-4C07-9E39-06AD54B55FD7}" srcOrd="1" destOrd="0" presId="urn:microsoft.com/office/officeart/2009/3/layout/HorizontalOrganizationChart"/>
    <dgm:cxn modelId="{9E84C8D1-1723-4314-872F-98C44E1BF3CA}" type="presOf" srcId="{C7512282-F0F3-4CC5-9322-ACE737141268}" destId="{B5BE6A70-6859-4832-8D81-C92D437B40A9}" srcOrd="0" destOrd="0" presId="urn:microsoft.com/office/officeart/2009/3/layout/HorizontalOrganizationChart"/>
    <dgm:cxn modelId="{8FFD5016-41F4-42DA-8023-36338AD18FBD}" srcId="{7F0F22C2-8286-4634-8035-0E6551575EA4}" destId="{2A2848A7-483F-4967-BC71-352843AE74B5}" srcOrd="0" destOrd="0" parTransId="{41AFFC6D-C6E6-4530-A77C-64FCFBEA4591}" sibTransId="{17F6F16A-448E-40FE-8A70-DD4682133348}"/>
    <dgm:cxn modelId="{A21A5BF7-2AD2-4D32-8B1C-8B709C2933D7}" type="presOf" srcId="{EB670769-18A9-4942-8051-BDA59A3A9373}" destId="{97E2B130-780C-4F7E-9247-BBE9DB856900}" srcOrd="1" destOrd="0" presId="urn:microsoft.com/office/officeart/2009/3/layout/HorizontalOrganizationChart"/>
    <dgm:cxn modelId="{AE58899E-E829-4E1A-9780-48D51FC0D63A}" type="presOf" srcId="{4856A6AE-3047-4459-9DEF-2B5D1B500823}" destId="{B0F70536-ADDE-4192-A1EA-E38A1A88EFFB}" srcOrd="0" destOrd="0" presId="urn:microsoft.com/office/officeart/2009/3/layout/HorizontalOrganizationChart"/>
    <dgm:cxn modelId="{5C5B7AB1-4875-44F6-9E84-FA4825153BDF}" srcId="{2A2848A7-483F-4967-BC71-352843AE74B5}" destId="{EB670769-18A9-4942-8051-BDA59A3A9373}" srcOrd="3" destOrd="0" parTransId="{3E8E0FF3-68C3-49B0-ADC0-7FBFCA6A3CFD}" sibTransId="{19E13EFE-FD4D-4B96-AB0A-5DE992FDBB66}"/>
    <dgm:cxn modelId="{55526424-748D-4B7C-A62E-7F965FB04E30}" srcId="{EB670769-18A9-4942-8051-BDA59A3A9373}" destId="{C7512282-F0F3-4CC5-9322-ACE737141268}" srcOrd="0" destOrd="0" parTransId="{37CCEA42-468F-4049-A6A2-C3917EC0B861}" sibTransId="{42F67838-7FB1-4B65-9130-7BF4C3D5E7EA}"/>
    <dgm:cxn modelId="{5C3B2072-303A-439A-9AF5-76334A77A76C}" type="presOf" srcId="{2A2848A7-483F-4967-BC71-352843AE74B5}" destId="{B3F4AF34-EDF9-44B7-8A21-E33CE2A7B5CB}" srcOrd="0" destOrd="0" presId="urn:microsoft.com/office/officeart/2009/3/layout/HorizontalOrganizationChart"/>
    <dgm:cxn modelId="{D13BC6F7-CB46-40EC-BB3F-1F4C95D7BDB1}" type="presOf" srcId="{2A2848A7-483F-4967-BC71-352843AE74B5}" destId="{3F1681C3-2312-498D-9C06-3A5F101AFBF3}" srcOrd="1" destOrd="0" presId="urn:microsoft.com/office/officeart/2009/3/layout/HorizontalOrganizationChart"/>
    <dgm:cxn modelId="{7A7201D3-C1FE-47EF-A097-B5A06E1E5B79}" srcId="{C6470C86-AA76-4D31-A850-3EAA20E04772}" destId="{8A589714-0467-4B8D-9B42-D4AFAC740AA3}" srcOrd="0" destOrd="0" parTransId="{34143371-919F-4A94-86DB-2E3375BCEA71}" sibTransId="{FB38BB69-35D1-42B9-8305-3B781278AA93}"/>
    <dgm:cxn modelId="{1F58A497-C274-4B19-BC16-53129B33A7B5}" type="presOf" srcId="{3E8E0FF3-68C3-49B0-ADC0-7FBFCA6A3CFD}" destId="{21477C88-695F-4A40-B982-3938F38B102E}" srcOrd="0" destOrd="0" presId="urn:microsoft.com/office/officeart/2009/3/layout/HorizontalOrganizationChart"/>
    <dgm:cxn modelId="{ABCB6514-2A77-4E8C-9118-506341CB020A}" srcId="{2A2848A7-483F-4967-BC71-352843AE74B5}" destId="{C6470C86-AA76-4D31-A850-3EAA20E04772}" srcOrd="0" destOrd="0" parTransId="{E2C9D4E5-C220-4A75-A3F7-BBD4E03C4B60}" sibTransId="{7C0F2556-CF17-4F68-AEBB-643C9FA67BD3}"/>
    <dgm:cxn modelId="{F147D806-1E74-4D3C-B15E-B933CF17A94A}" type="presOf" srcId="{95FE55B0-64BB-4ABC-A537-71B828A212F6}" destId="{ABB89892-37F7-4E53-858A-A859226B138D}" srcOrd="1" destOrd="0" presId="urn:microsoft.com/office/officeart/2009/3/layout/HorizontalOrganizationChart"/>
    <dgm:cxn modelId="{08F5A557-24B3-46C5-BFB0-06AB86818497}" type="presOf" srcId="{C6470C86-AA76-4D31-A850-3EAA20E04772}" destId="{8A946808-A6A6-4BE0-B99E-93C22EED412D}" srcOrd="0" destOrd="0" presId="urn:microsoft.com/office/officeart/2009/3/layout/HorizontalOrganizationChart"/>
    <dgm:cxn modelId="{00EC8706-3609-4033-B53D-476281D757A9}" type="presOf" srcId="{65A6A8A2-2C8C-46AB-94D3-5DAAAD397B5D}" destId="{8B548226-5739-45AB-9C9A-1AC892E5FB22}" srcOrd="0" destOrd="0" presId="urn:microsoft.com/office/officeart/2009/3/layout/HorizontalOrganizationChart"/>
    <dgm:cxn modelId="{EEA87FE3-72D6-4BDB-9AED-73A98B690455}" type="presOf" srcId="{DC91E6BF-EC36-4CBF-903F-036FEF18CB0A}" destId="{A38C3EDC-A87B-4409-952D-A49DFE0BEC27}" srcOrd="1" destOrd="0" presId="urn:microsoft.com/office/officeart/2009/3/layout/HorizontalOrganizationChart"/>
    <dgm:cxn modelId="{FFB202F6-0612-4154-843A-3560D5C55439}" type="presOf" srcId="{7F0F22C2-8286-4634-8035-0E6551575EA4}" destId="{EDA03DF2-A2AA-4B61-89D2-1C393BD01132}" srcOrd="0" destOrd="0" presId="urn:microsoft.com/office/officeart/2009/3/layout/HorizontalOrganizationChart"/>
    <dgm:cxn modelId="{DFF7427F-C9E5-42B0-B869-1595779EE609}" type="presOf" srcId="{0A6D5DD0-F611-45E0-B40D-EC965A3FFB6E}" destId="{937BD805-9D9D-43F4-94C9-EBC8032D07A2}" srcOrd="0" destOrd="0" presId="urn:microsoft.com/office/officeart/2009/3/layout/HorizontalOrganizationChart"/>
    <dgm:cxn modelId="{7E6A260F-B530-40D2-9260-6EA057D38D00}" srcId="{0A6D5DD0-F611-45E0-B40D-EC965A3FFB6E}" destId="{DC91E6BF-EC36-4CBF-903F-036FEF18CB0A}" srcOrd="0" destOrd="0" parTransId="{27768398-4FF6-46CF-806A-39036268E039}" sibTransId="{8D483D0C-ABBB-4A78-8BB7-748E4ADC93A8}"/>
    <dgm:cxn modelId="{B4C1D35B-ED4D-4C21-89A1-E38D10C80927}" type="presOf" srcId="{3F992ACF-A522-4758-BD70-B30EFA26647E}" destId="{D9FE87FB-8925-4EA0-B508-23A9D781BF57}" srcOrd="0" destOrd="0" presId="urn:microsoft.com/office/officeart/2009/3/layout/HorizontalOrganizationChart"/>
    <dgm:cxn modelId="{25AAC745-D1C9-4BC5-A61F-82060E876544}" type="presOf" srcId="{B8672F7B-0F38-48CF-BC30-A09AEFCEBAA0}" destId="{23606C4D-CFCA-4CF2-9940-0D3B8C044A68}" srcOrd="1" destOrd="0" presId="urn:microsoft.com/office/officeart/2009/3/layout/HorizontalOrganizationChart"/>
    <dgm:cxn modelId="{70506CBE-1A9F-4141-9885-98489E9083D3}" type="presOf" srcId="{EB670769-18A9-4942-8051-BDA59A3A9373}" destId="{A7F3FCC1-010B-4F4F-B592-5207D2C5E5F2}" srcOrd="0" destOrd="0" presId="urn:microsoft.com/office/officeart/2009/3/layout/HorizontalOrganizationChart"/>
    <dgm:cxn modelId="{04FFF02F-92AD-45DD-A0AF-CE2B61BC134E}" type="presOf" srcId="{E2C9D4E5-C220-4A75-A3F7-BBD4E03C4B60}" destId="{B077A75A-B023-4F53-99CE-0266CC945DDF}" srcOrd="0" destOrd="0" presId="urn:microsoft.com/office/officeart/2009/3/layout/HorizontalOrganizationChart"/>
    <dgm:cxn modelId="{9A903C08-24A4-46E8-96B3-14EDC2DF3C7D}" type="presOf" srcId="{08504396-AABD-4EE7-AE52-F1F691B00ECA}" destId="{24EE28AC-CECE-49B8-AF74-EC7F9997B7BD}" srcOrd="0" destOrd="0" presId="urn:microsoft.com/office/officeart/2009/3/layout/HorizontalOrganizationChart"/>
    <dgm:cxn modelId="{35E5E54B-0559-40AF-B7BF-A4E66FD56F68}" type="presOf" srcId="{E1B06445-49C6-4758-818F-9B6A4870C528}" destId="{05C57F58-C79F-4D11-9725-15F16C419D5A}" srcOrd="0" destOrd="0" presId="urn:microsoft.com/office/officeart/2009/3/layout/HorizontalOrganizationChart"/>
    <dgm:cxn modelId="{CD18B7EE-7F3A-4301-AD06-3E75D9E5490A}" type="presOf" srcId="{9CD67FE6-0459-42D2-A1C5-43C0A1DFE2F9}" destId="{624C0972-CDC9-4DFD-ACA4-934BE690AE38}" srcOrd="1" destOrd="0" presId="urn:microsoft.com/office/officeart/2009/3/layout/HorizontalOrganizationChart"/>
    <dgm:cxn modelId="{A979CBCC-FC40-48DC-A3E6-1FB1CA63E59C}" type="presOf" srcId="{46F58E06-BAFA-4F43-837D-3A87628F3BF2}" destId="{0B52929B-16BB-4C5A-85DD-9669602AD4FF}" srcOrd="0" destOrd="0" presId="urn:microsoft.com/office/officeart/2009/3/layout/HorizontalOrganizationChart"/>
    <dgm:cxn modelId="{DB2C26A6-CD04-4149-A18D-7BB6779D70F5}" type="presOf" srcId="{0A6D5DD0-F611-45E0-B40D-EC965A3FFB6E}" destId="{7FC320B0-899D-4743-9429-B1F8E9528388}" srcOrd="1" destOrd="0" presId="urn:microsoft.com/office/officeart/2009/3/layout/HorizontalOrganizationChart"/>
    <dgm:cxn modelId="{1C61E318-F797-4A79-B78D-A5E434D58690}" type="presOf" srcId="{C6470C86-AA76-4D31-A850-3EAA20E04772}" destId="{A4857E2C-32E8-41CD-8021-97D2A4691A93}" srcOrd="1" destOrd="0" presId="urn:microsoft.com/office/officeart/2009/3/layout/HorizontalOrganizationChart"/>
    <dgm:cxn modelId="{C7B8F9D4-BD31-4EEA-BFC8-614975EBFE3C}" type="presOf" srcId="{395DF9A5-1428-4164-AB2A-B49CC1AADBB4}" destId="{EB076CF7-11D9-4872-89EA-7466C3D076F6}" srcOrd="0" destOrd="0" presId="urn:microsoft.com/office/officeart/2009/3/layout/HorizontalOrganizationChart"/>
    <dgm:cxn modelId="{775B6539-EDD9-4A9A-982B-8A26C9B806C1}" type="presOf" srcId="{9CD67FE6-0459-42D2-A1C5-43C0A1DFE2F9}" destId="{0F5B6F7B-FF65-4273-BBD6-419D31CB411A}" srcOrd="0" destOrd="0" presId="urn:microsoft.com/office/officeart/2009/3/layout/HorizontalOrganizationChart"/>
    <dgm:cxn modelId="{5A5E7AD1-5441-487D-9285-06BD3BC85768}" srcId="{2A2848A7-483F-4967-BC71-352843AE74B5}" destId="{B8672F7B-0F38-48CF-BC30-A09AEFCEBAA0}" srcOrd="1" destOrd="0" parTransId="{3F992ACF-A522-4758-BD70-B30EFA26647E}" sibTransId="{73C850F7-9693-424B-9394-598D4B19B005}"/>
    <dgm:cxn modelId="{A6E3B6DA-6C06-4865-96A8-2D9399D09F9F}" type="presOf" srcId="{65A6A8A2-2C8C-46AB-94D3-5DAAAD397B5D}" destId="{9F03D2A0-1611-4D73-8CAA-14A85A73BADD}" srcOrd="1" destOrd="0" presId="urn:microsoft.com/office/officeart/2009/3/layout/HorizontalOrganizationChart"/>
    <dgm:cxn modelId="{822F9FC9-87BE-4CB3-8853-E15C228651B6}" type="presOf" srcId="{DC91E6BF-EC36-4CBF-903F-036FEF18CB0A}" destId="{B5C4BEC0-6EE8-4F1A-94AC-8EAE0B06784D}" srcOrd="0" destOrd="0" presId="urn:microsoft.com/office/officeart/2009/3/layout/HorizontalOrganizationChart"/>
    <dgm:cxn modelId="{D7613E2A-2477-47D0-924E-048D26903B92}" type="presOf" srcId="{34143371-919F-4A94-86DB-2E3375BCEA71}" destId="{28AD3402-AD7F-428E-A415-180BF2DA4B40}" srcOrd="0" destOrd="0" presId="urn:microsoft.com/office/officeart/2009/3/layout/HorizontalOrganizationChart"/>
    <dgm:cxn modelId="{8FEF59A3-35DA-492E-A59A-6D4BC056D529}" type="presOf" srcId="{8A589714-0467-4B8D-9B42-D4AFAC740AA3}" destId="{CD8EE715-D9CF-446F-AF43-C91787F31968}" srcOrd="0" destOrd="0" presId="urn:microsoft.com/office/officeart/2009/3/layout/HorizontalOrganizationChart"/>
    <dgm:cxn modelId="{B6C08BD4-0E28-47DA-84F9-A9F705B1AF8F}" type="presOf" srcId="{37CCEA42-468F-4049-A6A2-C3917EC0B861}" destId="{D4211B27-D9A3-4F68-87C2-CD18644143EB}" srcOrd="0" destOrd="0" presId="urn:microsoft.com/office/officeart/2009/3/layout/HorizontalOrganizationChart"/>
    <dgm:cxn modelId="{4B9B0771-2BC3-4E74-ADAA-3569A9A70037}" srcId="{2A2848A7-483F-4967-BC71-352843AE74B5}" destId="{0A6D5DD0-F611-45E0-B40D-EC965A3FFB6E}" srcOrd="2" destOrd="0" parTransId="{395DF9A5-1428-4164-AB2A-B49CC1AADBB4}" sibTransId="{32A33765-C69D-4931-A5A1-77AEECC6EB44}"/>
    <dgm:cxn modelId="{68CDDE19-2FBA-42F0-AC7A-911A637DD001}" type="presOf" srcId="{8A589714-0467-4B8D-9B42-D4AFAC740AA3}" destId="{2C2CFA25-D8B1-42F2-8732-45BB002A326B}" srcOrd="1" destOrd="0" presId="urn:microsoft.com/office/officeart/2009/3/layout/HorizontalOrganizationChart"/>
    <dgm:cxn modelId="{39FF185F-E531-4459-9312-D4E8EBF0A3D5}" srcId="{2A2848A7-483F-4967-BC71-352843AE74B5}" destId="{65A6A8A2-2C8C-46AB-94D3-5DAAAD397B5D}" srcOrd="4" destOrd="0" parTransId="{1CB35CFF-8051-4D4A-B5AF-0723DBFB936E}" sibTransId="{A3738ABE-FABA-4AB6-8F3E-C149E74F3CAE}"/>
    <dgm:cxn modelId="{1D30A229-77B4-436F-ACB4-E707D60E8E77}" type="presOf" srcId="{27768398-4FF6-46CF-806A-39036268E039}" destId="{E9CA13F4-52FE-460A-9DCA-B72625DDE9B2}" srcOrd="0" destOrd="0" presId="urn:microsoft.com/office/officeart/2009/3/layout/HorizontalOrganizationChart"/>
    <dgm:cxn modelId="{73F14434-0BD0-4A79-A50A-CDEAE87DCF81}" type="presParOf" srcId="{EDA03DF2-A2AA-4B61-89D2-1C393BD01132}" destId="{22B2ED4B-7282-4FC1-9F31-BF6A62AA1925}" srcOrd="0" destOrd="0" presId="urn:microsoft.com/office/officeart/2009/3/layout/HorizontalOrganizationChart"/>
    <dgm:cxn modelId="{C4D60791-093F-4203-A722-70A6AE4B4DDC}" type="presParOf" srcId="{22B2ED4B-7282-4FC1-9F31-BF6A62AA1925}" destId="{8CE815B2-A4C7-40C5-AB44-868205598D62}" srcOrd="0" destOrd="0" presId="urn:microsoft.com/office/officeart/2009/3/layout/HorizontalOrganizationChart"/>
    <dgm:cxn modelId="{CB7E9BCC-B0A5-4DCF-B63A-CEADFA8AB860}" type="presParOf" srcId="{8CE815B2-A4C7-40C5-AB44-868205598D62}" destId="{B3F4AF34-EDF9-44B7-8A21-E33CE2A7B5CB}" srcOrd="0" destOrd="0" presId="urn:microsoft.com/office/officeart/2009/3/layout/HorizontalOrganizationChart"/>
    <dgm:cxn modelId="{850B527A-57F8-4DC2-A83D-51980FA916F2}" type="presParOf" srcId="{8CE815B2-A4C7-40C5-AB44-868205598D62}" destId="{3F1681C3-2312-498D-9C06-3A5F101AFBF3}" srcOrd="1" destOrd="0" presId="urn:microsoft.com/office/officeart/2009/3/layout/HorizontalOrganizationChart"/>
    <dgm:cxn modelId="{49FF2D3D-FDA6-418E-8E65-79E85284F5BE}" type="presParOf" srcId="{22B2ED4B-7282-4FC1-9F31-BF6A62AA1925}" destId="{C1E13834-C33C-4CC9-A02F-A1AAA08BE30B}" srcOrd="1" destOrd="0" presId="urn:microsoft.com/office/officeart/2009/3/layout/HorizontalOrganizationChart"/>
    <dgm:cxn modelId="{3A28D42B-2DE6-407C-B899-1A632CFD5422}" type="presParOf" srcId="{C1E13834-C33C-4CC9-A02F-A1AAA08BE30B}" destId="{B077A75A-B023-4F53-99CE-0266CC945DDF}" srcOrd="0" destOrd="0" presId="urn:microsoft.com/office/officeart/2009/3/layout/HorizontalOrganizationChart"/>
    <dgm:cxn modelId="{44C6BA1F-9FC4-4E1F-A4FB-DE14F1830C2B}" type="presParOf" srcId="{C1E13834-C33C-4CC9-A02F-A1AAA08BE30B}" destId="{A7345FB5-EBBC-4873-A124-AD9217B9F905}" srcOrd="1" destOrd="0" presId="urn:microsoft.com/office/officeart/2009/3/layout/HorizontalOrganizationChart"/>
    <dgm:cxn modelId="{61F525D2-0106-4CC1-AEEE-88C35F9A7C32}" type="presParOf" srcId="{A7345FB5-EBBC-4873-A124-AD9217B9F905}" destId="{EA989AE4-2520-4ED7-A8F7-141D396F7DEB}" srcOrd="0" destOrd="0" presId="urn:microsoft.com/office/officeart/2009/3/layout/HorizontalOrganizationChart"/>
    <dgm:cxn modelId="{05F14A5B-A969-4DB8-842B-013E39BD3D38}" type="presParOf" srcId="{EA989AE4-2520-4ED7-A8F7-141D396F7DEB}" destId="{8A946808-A6A6-4BE0-B99E-93C22EED412D}" srcOrd="0" destOrd="0" presId="urn:microsoft.com/office/officeart/2009/3/layout/HorizontalOrganizationChart"/>
    <dgm:cxn modelId="{DA77A7B3-6FE8-4026-AFFB-983DABBA6647}" type="presParOf" srcId="{EA989AE4-2520-4ED7-A8F7-141D396F7DEB}" destId="{A4857E2C-32E8-41CD-8021-97D2A4691A93}" srcOrd="1" destOrd="0" presId="urn:microsoft.com/office/officeart/2009/3/layout/HorizontalOrganizationChart"/>
    <dgm:cxn modelId="{B57176E2-1AA9-494C-9516-5DC287A1F904}" type="presParOf" srcId="{A7345FB5-EBBC-4873-A124-AD9217B9F905}" destId="{1917802C-5A42-4FA5-B244-C037E0F6136E}" srcOrd="1" destOrd="0" presId="urn:microsoft.com/office/officeart/2009/3/layout/HorizontalOrganizationChart"/>
    <dgm:cxn modelId="{3A846287-8662-4ABC-8DE8-05AC3D8325E5}" type="presParOf" srcId="{1917802C-5A42-4FA5-B244-C037E0F6136E}" destId="{28AD3402-AD7F-428E-A415-180BF2DA4B40}" srcOrd="0" destOrd="0" presId="urn:microsoft.com/office/officeart/2009/3/layout/HorizontalOrganizationChart"/>
    <dgm:cxn modelId="{6547A2F2-0561-4DBD-8A5D-0EE7EFB33FC2}" type="presParOf" srcId="{1917802C-5A42-4FA5-B244-C037E0F6136E}" destId="{7FEDF85F-3684-49DB-8F91-A75B2317F7DF}" srcOrd="1" destOrd="0" presId="urn:microsoft.com/office/officeart/2009/3/layout/HorizontalOrganizationChart"/>
    <dgm:cxn modelId="{48AFB91F-F14B-42B1-8350-C4430A533E50}" type="presParOf" srcId="{7FEDF85F-3684-49DB-8F91-A75B2317F7DF}" destId="{59D3FFC7-943D-4187-96E5-4090F68B2EE8}" srcOrd="0" destOrd="0" presId="urn:microsoft.com/office/officeart/2009/3/layout/HorizontalOrganizationChart"/>
    <dgm:cxn modelId="{70379137-B4E6-44DD-BE59-9D0A5ED326C7}" type="presParOf" srcId="{59D3FFC7-943D-4187-96E5-4090F68B2EE8}" destId="{CD8EE715-D9CF-446F-AF43-C91787F31968}" srcOrd="0" destOrd="0" presId="urn:microsoft.com/office/officeart/2009/3/layout/HorizontalOrganizationChart"/>
    <dgm:cxn modelId="{D0BCD86C-FBFC-47BA-974D-AE6CFC92E6CD}" type="presParOf" srcId="{59D3FFC7-943D-4187-96E5-4090F68B2EE8}" destId="{2C2CFA25-D8B1-42F2-8732-45BB002A326B}" srcOrd="1" destOrd="0" presId="urn:microsoft.com/office/officeart/2009/3/layout/HorizontalOrganizationChart"/>
    <dgm:cxn modelId="{E3274428-A6B1-4F5C-94D1-8AE91B52DE39}" type="presParOf" srcId="{7FEDF85F-3684-49DB-8F91-A75B2317F7DF}" destId="{163BC95C-3282-4618-B66D-6AD43C37B7FB}" srcOrd="1" destOrd="0" presId="urn:microsoft.com/office/officeart/2009/3/layout/HorizontalOrganizationChart"/>
    <dgm:cxn modelId="{09B0F880-9531-4FA9-AACB-103E65BB14AC}" type="presParOf" srcId="{7FEDF85F-3684-49DB-8F91-A75B2317F7DF}" destId="{633BD5AD-785E-4DE3-ABE1-879051060429}" srcOrd="2" destOrd="0" presId="urn:microsoft.com/office/officeart/2009/3/layout/HorizontalOrganizationChart"/>
    <dgm:cxn modelId="{D049354F-816D-4989-A975-0476AC9B0CB7}" type="presParOf" srcId="{1917802C-5A42-4FA5-B244-C037E0F6136E}" destId="{B0F70536-ADDE-4192-A1EA-E38A1A88EFFB}" srcOrd="2" destOrd="0" presId="urn:microsoft.com/office/officeart/2009/3/layout/HorizontalOrganizationChart"/>
    <dgm:cxn modelId="{86B47A3A-F2C6-4E9C-AEB3-127A6A4B5DB2}" type="presParOf" srcId="{1917802C-5A42-4FA5-B244-C037E0F6136E}" destId="{5277B046-6BE4-4A8E-9375-1BC26D4508DB}" srcOrd="3" destOrd="0" presId="urn:microsoft.com/office/officeart/2009/3/layout/HorizontalOrganizationChart"/>
    <dgm:cxn modelId="{790F656B-7E7D-4099-8CB8-561922AFF6A7}" type="presParOf" srcId="{5277B046-6BE4-4A8E-9375-1BC26D4508DB}" destId="{D99E1A8F-C5B6-4C7E-BF8E-BF1749ED1019}" srcOrd="0" destOrd="0" presId="urn:microsoft.com/office/officeart/2009/3/layout/HorizontalOrganizationChart"/>
    <dgm:cxn modelId="{1E68FDCE-4D91-4C6E-9287-BC6C2FEC86CC}" type="presParOf" srcId="{D99E1A8F-C5B6-4C7E-BF8E-BF1749ED1019}" destId="{24EE28AC-CECE-49B8-AF74-EC7F9997B7BD}" srcOrd="0" destOrd="0" presId="urn:microsoft.com/office/officeart/2009/3/layout/HorizontalOrganizationChart"/>
    <dgm:cxn modelId="{C09F06E0-3959-4C2B-BCD1-E93A70AE8E6E}" type="presParOf" srcId="{D99E1A8F-C5B6-4C7E-BF8E-BF1749ED1019}" destId="{5D61A0ED-0D95-4453-A9F2-7A33F494BE1B}" srcOrd="1" destOrd="0" presId="urn:microsoft.com/office/officeart/2009/3/layout/HorizontalOrganizationChart"/>
    <dgm:cxn modelId="{4D508C84-8B2B-41C5-A0AA-B1E3A40B5A4E}" type="presParOf" srcId="{5277B046-6BE4-4A8E-9375-1BC26D4508DB}" destId="{FA518CEB-06EE-4ADD-A5AC-5B9F6EC41809}" srcOrd="1" destOrd="0" presId="urn:microsoft.com/office/officeart/2009/3/layout/HorizontalOrganizationChart"/>
    <dgm:cxn modelId="{C52FD196-EF1D-4EF1-81DC-DF48E02EC1CC}" type="presParOf" srcId="{5277B046-6BE4-4A8E-9375-1BC26D4508DB}" destId="{3C67B542-55B1-43E4-8084-6DE8038B9621}" srcOrd="2" destOrd="0" presId="urn:microsoft.com/office/officeart/2009/3/layout/HorizontalOrganizationChart"/>
    <dgm:cxn modelId="{623D5AC1-4D1E-40FD-B773-28F84551E25F}" type="presParOf" srcId="{1917802C-5A42-4FA5-B244-C037E0F6136E}" destId="{E853E0F2-3998-4DD2-B7F7-FEB5394AB43E}" srcOrd="4" destOrd="0" presId="urn:microsoft.com/office/officeart/2009/3/layout/HorizontalOrganizationChart"/>
    <dgm:cxn modelId="{6CB867AA-B9B3-44AF-833D-2B70F38B7E93}" type="presParOf" srcId="{1917802C-5A42-4FA5-B244-C037E0F6136E}" destId="{815654E4-1F96-48B2-AFF1-80B246AE3FC6}" srcOrd="5" destOrd="0" presId="urn:microsoft.com/office/officeart/2009/3/layout/HorizontalOrganizationChart"/>
    <dgm:cxn modelId="{E76739F3-2C3F-4459-89A7-7E8F778C932B}" type="presParOf" srcId="{815654E4-1F96-48B2-AFF1-80B246AE3FC6}" destId="{BE1CBF1D-7157-4E01-91F4-0C171FFBC2C3}" srcOrd="0" destOrd="0" presId="urn:microsoft.com/office/officeart/2009/3/layout/HorizontalOrganizationChart"/>
    <dgm:cxn modelId="{AE1E411D-D4D2-41D8-97AF-2D172A526353}" type="presParOf" srcId="{BE1CBF1D-7157-4E01-91F4-0C171FFBC2C3}" destId="{E34AC680-024E-461D-BA91-E2E11C8D09E6}" srcOrd="0" destOrd="0" presId="urn:microsoft.com/office/officeart/2009/3/layout/HorizontalOrganizationChart"/>
    <dgm:cxn modelId="{1AC5325F-8270-42D2-B8AE-8107504D3C47}" type="presParOf" srcId="{BE1CBF1D-7157-4E01-91F4-0C171FFBC2C3}" destId="{ABB89892-37F7-4E53-858A-A859226B138D}" srcOrd="1" destOrd="0" presId="urn:microsoft.com/office/officeart/2009/3/layout/HorizontalOrganizationChart"/>
    <dgm:cxn modelId="{BA4C79B4-FF6B-4E79-862D-6B0E639AFD7D}" type="presParOf" srcId="{815654E4-1F96-48B2-AFF1-80B246AE3FC6}" destId="{EDA2C132-5A9A-4624-ADF1-87031131FB9D}" srcOrd="1" destOrd="0" presId="urn:microsoft.com/office/officeart/2009/3/layout/HorizontalOrganizationChart"/>
    <dgm:cxn modelId="{0823BC5E-1608-4142-82E5-A431F60B80B8}" type="presParOf" srcId="{815654E4-1F96-48B2-AFF1-80B246AE3FC6}" destId="{2D4EEFD0-04EF-4CB8-A993-6D9FA869EFF0}" srcOrd="2" destOrd="0" presId="urn:microsoft.com/office/officeart/2009/3/layout/HorizontalOrganizationChart"/>
    <dgm:cxn modelId="{B75D0A29-C4E5-42EE-906B-FAB38B797891}" type="presParOf" srcId="{A7345FB5-EBBC-4873-A124-AD9217B9F905}" destId="{17222276-C638-4626-A509-5DCEAA40BB65}" srcOrd="2" destOrd="0" presId="urn:microsoft.com/office/officeart/2009/3/layout/HorizontalOrganizationChart"/>
    <dgm:cxn modelId="{815504D8-C862-4C7A-BA83-BF0E63CEF35D}" type="presParOf" srcId="{C1E13834-C33C-4CC9-A02F-A1AAA08BE30B}" destId="{D9FE87FB-8925-4EA0-B508-23A9D781BF57}" srcOrd="2" destOrd="0" presId="urn:microsoft.com/office/officeart/2009/3/layout/HorizontalOrganizationChart"/>
    <dgm:cxn modelId="{8EDEC240-9373-4302-9842-DE9522282D1D}" type="presParOf" srcId="{C1E13834-C33C-4CC9-A02F-A1AAA08BE30B}" destId="{65A29054-1928-419C-B6EB-E6621E965DA6}" srcOrd="3" destOrd="0" presId="urn:microsoft.com/office/officeart/2009/3/layout/HorizontalOrganizationChart"/>
    <dgm:cxn modelId="{B9759D7C-AAAF-43C0-AFBF-F29D9934682B}" type="presParOf" srcId="{65A29054-1928-419C-B6EB-E6621E965DA6}" destId="{0AA3C75B-2B6D-4D29-B3B1-2B00B73620F2}" srcOrd="0" destOrd="0" presId="urn:microsoft.com/office/officeart/2009/3/layout/HorizontalOrganizationChart"/>
    <dgm:cxn modelId="{291B5646-0889-4CC3-B742-D20A112F38EC}" type="presParOf" srcId="{0AA3C75B-2B6D-4D29-B3B1-2B00B73620F2}" destId="{D56E0CA7-D7EC-47C1-A5DF-5104079FD2E5}" srcOrd="0" destOrd="0" presId="urn:microsoft.com/office/officeart/2009/3/layout/HorizontalOrganizationChart"/>
    <dgm:cxn modelId="{9EBAC268-C52B-4C77-B270-16EB33358A4C}" type="presParOf" srcId="{0AA3C75B-2B6D-4D29-B3B1-2B00B73620F2}" destId="{23606C4D-CFCA-4CF2-9940-0D3B8C044A68}" srcOrd="1" destOrd="0" presId="urn:microsoft.com/office/officeart/2009/3/layout/HorizontalOrganizationChart"/>
    <dgm:cxn modelId="{3B0D1BE0-151F-4BC8-9A3E-3EF1A7F8B6FA}" type="presParOf" srcId="{65A29054-1928-419C-B6EB-E6621E965DA6}" destId="{157A9AB2-3DB9-4830-9A11-353572EB2CAB}" srcOrd="1" destOrd="0" presId="urn:microsoft.com/office/officeart/2009/3/layout/HorizontalOrganizationChart"/>
    <dgm:cxn modelId="{5C21B5CC-14BA-4B0D-B28A-4275081D10D8}" type="presParOf" srcId="{157A9AB2-3DB9-4830-9A11-353572EB2CAB}" destId="{05C57F58-C79F-4D11-9725-15F16C419D5A}" srcOrd="0" destOrd="0" presId="urn:microsoft.com/office/officeart/2009/3/layout/HorizontalOrganizationChart"/>
    <dgm:cxn modelId="{5F4297F4-4738-44E0-9329-8D39AA15A746}" type="presParOf" srcId="{157A9AB2-3DB9-4830-9A11-353572EB2CAB}" destId="{67238B0E-970A-4AF1-A530-0EC0C82276CA}" srcOrd="1" destOrd="0" presId="urn:microsoft.com/office/officeart/2009/3/layout/HorizontalOrganizationChart"/>
    <dgm:cxn modelId="{F6AA6E94-B3F4-4D4F-A382-4E3977C74BE5}" type="presParOf" srcId="{67238B0E-970A-4AF1-A530-0EC0C82276CA}" destId="{5F0F3749-2552-4845-B6E1-F40DE5A62633}" srcOrd="0" destOrd="0" presId="urn:microsoft.com/office/officeart/2009/3/layout/HorizontalOrganizationChart"/>
    <dgm:cxn modelId="{D2D05AF4-5184-4626-9F3B-299C121EA6E4}" type="presParOf" srcId="{5F0F3749-2552-4845-B6E1-F40DE5A62633}" destId="{4B796A15-563F-4D86-989D-F750B3AE48C4}" srcOrd="0" destOrd="0" presId="urn:microsoft.com/office/officeart/2009/3/layout/HorizontalOrganizationChart"/>
    <dgm:cxn modelId="{DA065F5A-88D7-4F2C-8F4B-B61BE956B41E}" type="presParOf" srcId="{5F0F3749-2552-4845-B6E1-F40DE5A62633}" destId="{1F7B05CA-52D2-46C5-A9C8-805DE5CDDCD4}" srcOrd="1" destOrd="0" presId="urn:microsoft.com/office/officeart/2009/3/layout/HorizontalOrganizationChart"/>
    <dgm:cxn modelId="{2AC5FCDA-E4D5-4EB6-B331-B2B69F16CC7C}" type="presParOf" srcId="{67238B0E-970A-4AF1-A530-0EC0C82276CA}" destId="{36895105-505D-46D0-8C29-6410D546BA24}" srcOrd="1" destOrd="0" presId="urn:microsoft.com/office/officeart/2009/3/layout/HorizontalOrganizationChart"/>
    <dgm:cxn modelId="{8BA65076-D8B4-462A-B4D9-93EE03A016BF}" type="presParOf" srcId="{67238B0E-970A-4AF1-A530-0EC0C82276CA}" destId="{0D02F45E-D572-4CD0-8953-9B1944731305}" srcOrd="2" destOrd="0" presId="urn:microsoft.com/office/officeart/2009/3/layout/HorizontalOrganizationChart"/>
    <dgm:cxn modelId="{34EC757A-4001-44E1-879F-B4A4C659C45A}" type="presParOf" srcId="{65A29054-1928-419C-B6EB-E6621E965DA6}" destId="{9251C33A-37B9-493C-801A-7528D7237528}" srcOrd="2" destOrd="0" presId="urn:microsoft.com/office/officeart/2009/3/layout/HorizontalOrganizationChart"/>
    <dgm:cxn modelId="{0CDB4184-4970-45B6-9B06-CDF77F5CA609}" type="presParOf" srcId="{C1E13834-C33C-4CC9-A02F-A1AAA08BE30B}" destId="{EB076CF7-11D9-4872-89EA-7466C3D076F6}" srcOrd="4" destOrd="0" presId="urn:microsoft.com/office/officeart/2009/3/layout/HorizontalOrganizationChart"/>
    <dgm:cxn modelId="{992EB915-025F-4E67-A9C8-DDA1B174EC32}" type="presParOf" srcId="{C1E13834-C33C-4CC9-A02F-A1AAA08BE30B}" destId="{945DBF76-A4D1-490A-81C2-FC1DD0754B5B}" srcOrd="5" destOrd="0" presId="urn:microsoft.com/office/officeart/2009/3/layout/HorizontalOrganizationChart"/>
    <dgm:cxn modelId="{2848C25F-CD8A-4C45-B5D4-88F7A5CF469B}" type="presParOf" srcId="{945DBF76-A4D1-490A-81C2-FC1DD0754B5B}" destId="{466D0428-90AA-4DDD-A85C-6556254AB505}" srcOrd="0" destOrd="0" presId="urn:microsoft.com/office/officeart/2009/3/layout/HorizontalOrganizationChart"/>
    <dgm:cxn modelId="{E5B927C1-47A0-4DFE-9C32-91D4C8CDAD38}" type="presParOf" srcId="{466D0428-90AA-4DDD-A85C-6556254AB505}" destId="{937BD805-9D9D-43F4-94C9-EBC8032D07A2}" srcOrd="0" destOrd="0" presId="urn:microsoft.com/office/officeart/2009/3/layout/HorizontalOrganizationChart"/>
    <dgm:cxn modelId="{69C74D36-905C-4942-BE3F-AFDD8D7A666F}" type="presParOf" srcId="{466D0428-90AA-4DDD-A85C-6556254AB505}" destId="{7FC320B0-899D-4743-9429-B1F8E9528388}" srcOrd="1" destOrd="0" presId="urn:microsoft.com/office/officeart/2009/3/layout/HorizontalOrganizationChart"/>
    <dgm:cxn modelId="{753B9F7F-5828-45D0-AA92-94849119EE2B}" type="presParOf" srcId="{945DBF76-A4D1-490A-81C2-FC1DD0754B5B}" destId="{B23327CC-10B5-44A6-8D40-E6077645DEC8}" srcOrd="1" destOrd="0" presId="urn:microsoft.com/office/officeart/2009/3/layout/HorizontalOrganizationChart"/>
    <dgm:cxn modelId="{7980E954-C43A-4029-8ECE-87FD1498ED41}" type="presParOf" srcId="{B23327CC-10B5-44A6-8D40-E6077645DEC8}" destId="{E9CA13F4-52FE-460A-9DCA-B72625DDE9B2}" srcOrd="0" destOrd="0" presId="urn:microsoft.com/office/officeart/2009/3/layout/HorizontalOrganizationChart"/>
    <dgm:cxn modelId="{5B51B33E-5FEB-4EAB-95A0-35E0CAD44EDD}" type="presParOf" srcId="{B23327CC-10B5-44A6-8D40-E6077645DEC8}" destId="{C509AF28-5CEA-4873-AB08-518A10256C1A}" srcOrd="1" destOrd="0" presId="urn:microsoft.com/office/officeart/2009/3/layout/HorizontalOrganizationChart"/>
    <dgm:cxn modelId="{CCB6D821-243A-4957-9BFD-5FEC5DD6E787}" type="presParOf" srcId="{C509AF28-5CEA-4873-AB08-518A10256C1A}" destId="{E3295D3F-FC51-4B62-B899-A1784653ED93}" srcOrd="0" destOrd="0" presId="urn:microsoft.com/office/officeart/2009/3/layout/HorizontalOrganizationChart"/>
    <dgm:cxn modelId="{296668C8-7A3D-4F9A-8D8C-848D241BB753}" type="presParOf" srcId="{E3295D3F-FC51-4B62-B899-A1784653ED93}" destId="{B5C4BEC0-6EE8-4F1A-94AC-8EAE0B06784D}" srcOrd="0" destOrd="0" presId="urn:microsoft.com/office/officeart/2009/3/layout/HorizontalOrganizationChart"/>
    <dgm:cxn modelId="{54005AFC-A00C-4EE1-9D4B-AD43F8950606}" type="presParOf" srcId="{E3295D3F-FC51-4B62-B899-A1784653ED93}" destId="{A38C3EDC-A87B-4409-952D-A49DFE0BEC27}" srcOrd="1" destOrd="0" presId="urn:microsoft.com/office/officeart/2009/3/layout/HorizontalOrganizationChart"/>
    <dgm:cxn modelId="{98B133AA-2865-4973-960B-F727CD5BD243}" type="presParOf" srcId="{C509AF28-5CEA-4873-AB08-518A10256C1A}" destId="{09AFEBD0-D793-4FD5-ABD0-9C6BBDAEE34D}" srcOrd="1" destOrd="0" presId="urn:microsoft.com/office/officeart/2009/3/layout/HorizontalOrganizationChart"/>
    <dgm:cxn modelId="{0EB71231-D019-4A0C-AB42-006E9E7A6F55}" type="presParOf" srcId="{C509AF28-5CEA-4873-AB08-518A10256C1A}" destId="{5B6ACC75-5402-4F61-B0C5-698673624D34}" srcOrd="2" destOrd="0" presId="urn:microsoft.com/office/officeart/2009/3/layout/HorizontalOrganizationChart"/>
    <dgm:cxn modelId="{329D17DA-EE2F-4AD7-B705-DAE2BD47065A}" type="presParOf" srcId="{945DBF76-A4D1-490A-81C2-FC1DD0754B5B}" destId="{F84BF0F1-9D3B-456D-B268-11060E1D0102}" srcOrd="2" destOrd="0" presId="urn:microsoft.com/office/officeart/2009/3/layout/HorizontalOrganizationChart"/>
    <dgm:cxn modelId="{37F2044B-69F9-4827-A673-8C85789CEF5E}" type="presParOf" srcId="{C1E13834-C33C-4CC9-A02F-A1AAA08BE30B}" destId="{21477C88-695F-4A40-B982-3938F38B102E}" srcOrd="6" destOrd="0" presId="urn:microsoft.com/office/officeart/2009/3/layout/HorizontalOrganizationChart"/>
    <dgm:cxn modelId="{9D270C15-7A2F-4FBE-9CE9-5E32946CB30A}" type="presParOf" srcId="{C1E13834-C33C-4CC9-A02F-A1AAA08BE30B}" destId="{40C6B7F8-3184-4300-A463-E8D3243F01FD}" srcOrd="7" destOrd="0" presId="urn:microsoft.com/office/officeart/2009/3/layout/HorizontalOrganizationChart"/>
    <dgm:cxn modelId="{73A25B21-5877-4D12-AF10-14D85ED46B59}" type="presParOf" srcId="{40C6B7F8-3184-4300-A463-E8D3243F01FD}" destId="{D44A4F5D-70A4-49FC-921D-AC074EA2C3FC}" srcOrd="0" destOrd="0" presId="urn:microsoft.com/office/officeart/2009/3/layout/HorizontalOrganizationChart"/>
    <dgm:cxn modelId="{3C940A51-C89B-410A-A75A-580DDB7C43EF}" type="presParOf" srcId="{D44A4F5D-70A4-49FC-921D-AC074EA2C3FC}" destId="{A7F3FCC1-010B-4F4F-B592-5207D2C5E5F2}" srcOrd="0" destOrd="0" presId="urn:microsoft.com/office/officeart/2009/3/layout/HorizontalOrganizationChart"/>
    <dgm:cxn modelId="{76E8898A-6812-4888-AFE4-2A3AB97410C3}" type="presParOf" srcId="{D44A4F5D-70A4-49FC-921D-AC074EA2C3FC}" destId="{97E2B130-780C-4F7E-9247-BBE9DB856900}" srcOrd="1" destOrd="0" presId="urn:microsoft.com/office/officeart/2009/3/layout/HorizontalOrganizationChart"/>
    <dgm:cxn modelId="{C17BA955-A5BF-43F2-BE50-A05CA4201460}" type="presParOf" srcId="{40C6B7F8-3184-4300-A463-E8D3243F01FD}" destId="{3885D9D3-441A-4DE2-A312-63887F2D752A}" srcOrd="1" destOrd="0" presId="urn:microsoft.com/office/officeart/2009/3/layout/HorizontalOrganizationChart"/>
    <dgm:cxn modelId="{BEC8E564-07E2-4FC9-A855-F5A464C8B3E7}" type="presParOf" srcId="{3885D9D3-441A-4DE2-A312-63887F2D752A}" destId="{D4211B27-D9A3-4F68-87C2-CD18644143EB}" srcOrd="0" destOrd="0" presId="urn:microsoft.com/office/officeart/2009/3/layout/HorizontalOrganizationChart"/>
    <dgm:cxn modelId="{0A8C0302-280B-4FEF-BA32-75AF52B05CD7}" type="presParOf" srcId="{3885D9D3-441A-4DE2-A312-63887F2D752A}" destId="{73BBD674-1771-4ADC-BA3E-0EBE6A8BAD5E}" srcOrd="1" destOrd="0" presId="urn:microsoft.com/office/officeart/2009/3/layout/HorizontalOrganizationChart"/>
    <dgm:cxn modelId="{DA65BAFC-4E3B-4B8F-A6EF-C63E556667D1}" type="presParOf" srcId="{73BBD674-1771-4ADC-BA3E-0EBE6A8BAD5E}" destId="{82A72B98-B053-4306-B7D8-34788A761575}" srcOrd="0" destOrd="0" presId="urn:microsoft.com/office/officeart/2009/3/layout/HorizontalOrganizationChart"/>
    <dgm:cxn modelId="{3C1D1181-776D-4CAE-ADDE-C6EC8D8E1795}" type="presParOf" srcId="{82A72B98-B053-4306-B7D8-34788A761575}" destId="{B5BE6A70-6859-4832-8D81-C92D437B40A9}" srcOrd="0" destOrd="0" presId="urn:microsoft.com/office/officeart/2009/3/layout/HorizontalOrganizationChart"/>
    <dgm:cxn modelId="{1097E279-EE62-4CD3-9370-B09923F6120B}" type="presParOf" srcId="{82A72B98-B053-4306-B7D8-34788A761575}" destId="{DF8E1C1D-02FE-4C07-9E39-06AD54B55FD7}" srcOrd="1" destOrd="0" presId="urn:microsoft.com/office/officeart/2009/3/layout/HorizontalOrganizationChart"/>
    <dgm:cxn modelId="{6A775B59-82D2-44FF-8F6F-A86A2C64EAFC}" type="presParOf" srcId="{73BBD674-1771-4ADC-BA3E-0EBE6A8BAD5E}" destId="{E3415184-64F4-4027-9FFD-89AAB451C8DB}" srcOrd="1" destOrd="0" presId="urn:microsoft.com/office/officeart/2009/3/layout/HorizontalOrganizationChart"/>
    <dgm:cxn modelId="{2D4A9514-BD04-4C05-9212-777ABE3674E7}" type="presParOf" srcId="{73BBD674-1771-4ADC-BA3E-0EBE6A8BAD5E}" destId="{A557782D-843D-4CF7-8113-A0E1EA1E66D6}" srcOrd="2" destOrd="0" presId="urn:microsoft.com/office/officeart/2009/3/layout/HorizontalOrganizationChart"/>
    <dgm:cxn modelId="{3D81CF8A-D347-4D20-8285-48CBCD164CFE}" type="presParOf" srcId="{40C6B7F8-3184-4300-A463-E8D3243F01FD}" destId="{5A03576A-C37D-4F46-A877-46F8BEC14F6B}" srcOrd="2" destOrd="0" presId="urn:microsoft.com/office/officeart/2009/3/layout/HorizontalOrganizationChart"/>
    <dgm:cxn modelId="{700F19D9-6F65-4008-8609-ACF637F63464}" type="presParOf" srcId="{C1E13834-C33C-4CC9-A02F-A1AAA08BE30B}" destId="{0D3F7186-ECE2-428A-BC93-9D72EDD236A8}" srcOrd="8" destOrd="0" presId="urn:microsoft.com/office/officeart/2009/3/layout/HorizontalOrganizationChart"/>
    <dgm:cxn modelId="{3DE48447-2B93-43FC-9BAF-91A84C16111B}" type="presParOf" srcId="{C1E13834-C33C-4CC9-A02F-A1AAA08BE30B}" destId="{88FDA0E7-2B8A-40F2-A26B-C1E43E188C06}" srcOrd="9" destOrd="0" presId="urn:microsoft.com/office/officeart/2009/3/layout/HorizontalOrganizationChart"/>
    <dgm:cxn modelId="{09BF7AF4-E369-43B3-BB92-672C7063D86C}" type="presParOf" srcId="{88FDA0E7-2B8A-40F2-A26B-C1E43E188C06}" destId="{CB943E58-1BD6-4790-98C7-96634C64DFD1}" srcOrd="0" destOrd="0" presId="urn:microsoft.com/office/officeart/2009/3/layout/HorizontalOrganizationChart"/>
    <dgm:cxn modelId="{635BCC51-F1D4-41CA-A97E-F006D9090FF9}" type="presParOf" srcId="{CB943E58-1BD6-4790-98C7-96634C64DFD1}" destId="{8B548226-5739-45AB-9C9A-1AC892E5FB22}" srcOrd="0" destOrd="0" presId="urn:microsoft.com/office/officeart/2009/3/layout/HorizontalOrganizationChart"/>
    <dgm:cxn modelId="{DA3B48D9-F26C-4F24-A750-B5341FEF01B3}" type="presParOf" srcId="{CB943E58-1BD6-4790-98C7-96634C64DFD1}" destId="{9F03D2A0-1611-4D73-8CAA-14A85A73BADD}" srcOrd="1" destOrd="0" presId="urn:microsoft.com/office/officeart/2009/3/layout/HorizontalOrganizationChart"/>
    <dgm:cxn modelId="{6C3B2FC4-F765-4209-AD7D-2833440448B2}" type="presParOf" srcId="{88FDA0E7-2B8A-40F2-A26B-C1E43E188C06}" destId="{8AF1F210-2E24-4941-A2D1-2C92AF264B7C}" srcOrd="1" destOrd="0" presId="urn:microsoft.com/office/officeart/2009/3/layout/HorizontalOrganizationChart"/>
    <dgm:cxn modelId="{82729D28-85E2-47BD-96CB-AAC9FEBE3E4D}" type="presParOf" srcId="{8AF1F210-2E24-4941-A2D1-2C92AF264B7C}" destId="{0B52929B-16BB-4C5A-85DD-9669602AD4FF}" srcOrd="0" destOrd="0" presId="urn:microsoft.com/office/officeart/2009/3/layout/HorizontalOrganizationChart"/>
    <dgm:cxn modelId="{F8CC24CE-53CB-4730-806F-45C8B7136732}" type="presParOf" srcId="{8AF1F210-2E24-4941-A2D1-2C92AF264B7C}" destId="{88D8271D-5C2A-49FE-B941-73182FAC6624}" srcOrd="1" destOrd="0" presId="urn:microsoft.com/office/officeart/2009/3/layout/HorizontalOrganizationChart"/>
    <dgm:cxn modelId="{912A4B04-3BA2-4248-B389-0269DBE84D4A}" type="presParOf" srcId="{88D8271D-5C2A-49FE-B941-73182FAC6624}" destId="{DB13686F-3861-44DD-A667-D8E0BF4B226B}" srcOrd="0" destOrd="0" presId="urn:microsoft.com/office/officeart/2009/3/layout/HorizontalOrganizationChart"/>
    <dgm:cxn modelId="{DE2E3A4C-67F7-418A-87A5-1B32E8E5C558}" type="presParOf" srcId="{DB13686F-3861-44DD-A667-D8E0BF4B226B}" destId="{0F5B6F7B-FF65-4273-BBD6-419D31CB411A}" srcOrd="0" destOrd="0" presId="urn:microsoft.com/office/officeart/2009/3/layout/HorizontalOrganizationChart"/>
    <dgm:cxn modelId="{2307E771-9A27-4784-9277-4E35162AAD26}" type="presParOf" srcId="{DB13686F-3861-44DD-A667-D8E0BF4B226B}" destId="{624C0972-CDC9-4DFD-ACA4-934BE690AE38}" srcOrd="1" destOrd="0" presId="urn:microsoft.com/office/officeart/2009/3/layout/HorizontalOrganizationChart"/>
    <dgm:cxn modelId="{BF9C3768-10B9-4730-A5A4-7416418A204A}" type="presParOf" srcId="{88D8271D-5C2A-49FE-B941-73182FAC6624}" destId="{9319561C-97CB-47C7-A396-6D8A7DECFBF0}" srcOrd="1" destOrd="0" presId="urn:microsoft.com/office/officeart/2009/3/layout/HorizontalOrganizationChart"/>
    <dgm:cxn modelId="{48D6D833-2EB2-479B-A3E6-1123682F4DBB}" type="presParOf" srcId="{88D8271D-5C2A-49FE-B941-73182FAC6624}" destId="{DA38B533-1E29-4121-9C19-2C8DC8A1D5BE}" srcOrd="2" destOrd="0" presId="urn:microsoft.com/office/officeart/2009/3/layout/HorizontalOrganizationChart"/>
    <dgm:cxn modelId="{A6F94DE5-D1AF-4458-9DA5-836CE7526821}" type="presParOf" srcId="{88FDA0E7-2B8A-40F2-A26B-C1E43E188C06}" destId="{38F2E533-0815-4106-BECC-D08B3EA50EE9}" srcOrd="2" destOrd="0" presId="urn:microsoft.com/office/officeart/2009/3/layout/HorizontalOrganizationChart"/>
    <dgm:cxn modelId="{9ECD99F3-4C26-4BFC-83DF-9DCD26143896}" type="presParOf" srcId="{22B2ED4B-7282-4FC1-9F31-BF6A62AA1925}" destId="{98316EF4-815A-43CB-9F8A-BC729B6FA7C3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9B6409D-AFD9-4963-BC20-0781C9F514A5}" type="doc">
      <dgm:prSet loTypeId="urn:microsoft.com/office/officeart/2005/8/layout/orgChart1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93485829-0518-49A6-BF46-A764D4CC6C5C}">
      <dgm:prSet phldrT="[Texto]" custT="1"/>
      <dgm:spPr/>
      <dgm:t>
        <a:bodyPr/>
        <a:lstStyle/>
        <a:p>
          <a:r>
            <a:rPr lang="pt-BR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Democrática da Cidade</a:t>
          </a:r>
          <a:endParaRPr lang="pt-BR" sz="32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6833D6A-0A9D-48FF-BF16-69C2910E97B6}" type="parTrans" cxnId="{DFE9EB85-1BC0-40D8-9C16-A1EB3E579F9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8388BBA-A28D-4C06-86FF-633B6DBBE08D}" type="sibTrans" cxnId="{DFE9EB85-1BC0-40D8-9C16-A1EB3E579F9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312EDD7-1CEF-4EC7-A41F-5EDE7B4DF0E1}">
      <dgm:prSet custT="1"/>
      <dgm:spPr/>
      <dgm:t>
        <a:bodyPr/>
        <a:lstStyle/>
        <a:p>
          <a:r>
            <a:rPr lang="pt-BR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Diretrizes de Política Urbana Municipal</a:t>
          </a:r>
          <a:endParaRPr lang="pt-BR" sz="36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394EF66-685E-4C95-98A6-5B5F1628D1F3}" type="parTrans" cxnId="{856F0C15-0D49-4C6A-A6DA-E7253CE6FBAF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098AD95-FE92-4305-BEE1-ECA70F2044DD}" type="sibTrans" cxnId="{856F0C15-0D49-4C6A-A6DA-E7253CE6FBAF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405F300-830C-4D6C-B88A-FDAA9DB118CD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Orçamentária</a:t>
          </a:r>
        </a:p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Participativa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D5C5A84-6EFE-4738-A1B4-58E5B7BA580F}" type="parTrans" cxnId="{EDCCEA41-63E9-4BEA-8A02-93E8012CC155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C13E93A-CE51-4725-B733-F12D60C3CAAE}" type="sibTrans" cxnId="{EDCCEA41-63E9-4BEA-8A02-93E8012CC155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C46B3CF-5CEB-425C-BD01-8811B4E85FFB}" type="asst">
      <dgm:prSet custT="1"/>
      <dgm:spPr/>
      <dgm:t>
        <a:bodyPr/>
        <a:lstStyle/>
        <a:p>
          <a:r>
            <a:rPr lang="pt-BR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Plano Diretor</a:t>
          </a:r>
          <a:endParaRPr lang="pt-BR" sz="24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7181370-ABA6-46AC-A594-416B9B9E5E53}" type="parTrans" cxnId="{66FE5B26-C141-4F03-B3C7-2E6AE857534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92222FC-6F55-4336-B818-78CD5CD27E17}" type="sibTrans" cxnId="{66FE5B26-C141-4F03-B3C7-2E6AE857534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D0C19317-BF26-4713-A93C-4E4FFC534E7A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PPA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CD23CA9-B118-4B18-8BE0-16285B977B1C}" type="parTrans" cxnId="{3403A56F-6668-4D1D-ABED-CF10677C30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6DD9A04-77E0-43D5-9F58-EA4876EF7919}" type="sibTrans" cxnId="{3403A56F-6668-4D1D-ABED-CF10677C30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F9E999D-CA68-45D9-9CE6-99E313AD70B9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LDO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C56EA07-9A27-482B-9D79-702BFE5ACC7D}" type="parTrans" cxnId="{37167897-3233-40AB-A9D9-23674FD69F0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BD3FE73-BA1B-488A-93AD-9C4B305E2E89}" type="sibTrans" cxnId="{37167897-3233-40AB-A9D9-23674FD69F0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01C1A6E8-52D7-4333-A6B0-90D05CC53F05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LOA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654B623-22D2-4461-A0CD-77D2EFBCC4FC}" type="parTrans" cxnId="{3FE3ECB8-F921-4E8F-833A-8C45B4FF3F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3DDBFF2F-3581-4817-8456-03BDDD80305E}" type="sibTrans" cxnId="{3FE3ECB8-F921-4E8F-833A-8C45B4FF3F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6609CBD-D104-4E90-B403-11FEEA7ABBF5}" type="asst">
      <dgm:prSet/>
      <dgm:spPr/>
      <dgm:t>
        <a:bodyPr/>
        <a:lstStyle/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Planos de Desenvolvimento</a:t>
          </a:r>
        </a:p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Econômico e Social</a:t>
          </a:r>
          <a:endParaRPr lang="pt-BR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EA40DAC-C577-4426-BDAE-DFD22FC5E123}" type="parTrans" cxnId="{295B6926-E8BF-46EF-9C87-9EC6A3D9372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22B8AD5-108C-4A0E-9ED3-FD77F5FFF51D}" type="sibTrans" cxnId="{295B6926-E8BF-46EF-9C87-9EC6A3D9372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52C6502-3439-4B8F-88D9-2FC0E086F10C}" type="asst">
      <dgm:prSet/>
      <dgm:spPr/>
      <dgm:t>
        <a:bodyPr/>
        <a:lstStyle/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Planejamento, Uso  e</a:t>
          </a:r>
        </a:p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Ocupação do Solo</a:t>
          </a:r>
          <a:endParaRPr lang="pt-BR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EA44FA3-7194-406E-8B5A-D58AD74584F6}" type="parTrans" cxnId="{31C7C8E1-0412-49F1-A717-819E610EED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9F11C07-127E-4166-AC15-73E1EE60C6C6}" type="sibTrans" cxnId="{31C7C8E1-0412-49F1-A717-819E610EED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5651EB1-86B3-4FC5-8F09-DD4976D5C560}" type="asst">
      <dgm:prSet/>
      <dgm:spPr/>
      <dgm:t>
        <a:bodyPr/>
        <a:lstStyle/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Zoneamento Ambiental</a:t>
          </a:r>
          <a:endParaRPr lang="pt-BR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0547ACC-C81C-48A8-BA29-24C7FE5C9FB5}" type="parTrans" cxnId="{37355385-A8C3-40F9-A95F-4CF20AF01F0C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8F24E61-7FDA-418B-96BE-DD637DA2CE5F}" type="sibTrans" cxnId="{37355385-A8C3-40F9-A95F-4CF20AF01F0C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F688688-826C-4676-B2CE-C8DA666657E4}" type="pres">
      <dgm:prSet presAssocID="{29B6409D-AFD9-4963-BC20-0781C9F514A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152C8F64-3B89-4382-8B20-539516F91450}" type="pres">
      <dgm:prSet presAssocID="{8312EDD7-1CEF-4EC7-A41F-5EDE7B4DF0E1}" presName="hierRoot1" presStyleCnt="0">
        <dgm:presLayoutVars>
          <dgm:hierBranch val="init"/>
        </dgm:presLayoutVars>
      </dgm:prSet>
      <dgm:spPr/>
    </dgm:pt>
    <dgm:pt modelId="{573CBE2B-79AB-4793-B142-1106BA1D89E1}" type="pres">
      <dgm:prSet presAssocID="{8312EDD7-1CEF-4EC7-A41F-5EDE7B4DF0E1}" presName="rootComposite1" presStyleCnt="0"/>
      <dgm:spPr/>
    </dgm:pt>
    <dgm:pt modelId="{4710C116-EB9B-45F3-86A0-898F30F1EAF0}" type="pres">
      <dgm:prSet presAssocID="{8312EDD7-1CEF-4EC7-A41F-5EDE7B4DF0E1}" presName="rootText1" presStyleLbl="node0" presStyleIdx="0" presStyleCnt="1" custScaleX="566877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D0F1DEE-F97F-4BFF-9D55-8AA677000FE9}" type="pres">
      <dgm:prSet presAssocID="{8312EDD7-1CEF-4EC7-A41F-5EDE7B4DF0E1}" presName="rootConnector1" presStyleLbl="node1" presStyleIdx="0" presStyleCnt="0"/>
      <dgm:spPr/>
      <dgm:t>
        <a:bodyPr/>
        <a:lstStyle/>
        <a:p>
          <a:endParaRPr lang="pt-BR"/>
        </a:p>
      </dgm:t>
    </dgm:pt>
    <dgm:pt modelId="{0A34EE48-ABC7-415D-8CA0-C6DBC8ADE8B4}" type="pres">
      <dgm:prSet presAssocID="{8312EDD7-1CEF-4EC7-A41F-5EDE7B4DF0E1}" presName="hierChild2" presStyleCnt="0"/>
      <dgm:spPr/>
    </dgm:pt>
    <dgm:pt modelId="{ED7B0DF1-8105-450E-B5A5-C852AF9B7413}" type="pres">
      <dgm:prSet presAssocID="{56833D6A-0A9D-48FF-BF16-69C2910E97B6}" presName="Name37" presStyleLbl="parChTrans1D2" presStyleIdx="0" presStyleCnt="1"/>
      <dgm:spPr/>
      <dgm:t>
        <a:bodyPr/>
        <a:lstStyle/>
        <a:p>
          <a:endParaRPr lang="pt-BR"/>
        </a:p>
      </dgm:t>
    </dgm:pt>
    <dgm:pt modelId="{2F911DBA-3691-4BAB-AA96-BDC23C1FA69B}" type="pres">
      <dgm:prSet presAssocID="{93485829-0518-49A6-BF46-A764D4CC6C5C}" presName="hierRoot2" presStyleCnt="0">
        <dgm:presLayoutVars>
          <dgm:hierBranch val="init"/>
        </dgm:presLayoutVars>
      </dgm:prSet>
      <dgm:spPr/>
    </dgm:pt>
    <dgm:pt modelId="{476EC209-06B9-44B6-9FF0-4F89378CF31F}" type="pres">
      <dgm:prSet presAssocID="{93485829-0518-49A6-BF46-A764D4CC6C5C}" presName="rootComposite" presStyleCnt="0"/>
      <dgm:spPr/>
    </dgm:pt>
    <dgm:pt modelId="{FA297473-E05A-49DC-909C-EC7D8995CCF4}" type="pres">
      <dgm:prSet presAssocID="{93485829-0518-49A6-BF46-A764D4CC6C5C}" presName="rootText" presStyleLbl="node2" presStyleIdx="0" presStyleCnt="1" custFlipHor="1" custScaleX="469627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E8A0AF8-4D5A-47B1-BF34-598EE22D154B}" type="pres">
      <dgm:prSet presAssocID="{93485829-0518-49A6-BF46-A764D4CC6C5C}" presName="rootConnector" presStyleLbl="node2" presStyleIdx="0" presStyleCnt="1"/>
      <dgm:spPr/>
      <dgm:t>
        <a:bodyPr/>
        <a:lstStyle/>
        <a:p>
          <a:endParaRPr lang="pt-BR"/>
        </a:p>
      </dgm:t>
    </dgm:pt>
    <dgm:pt modelId="{19DC0AFF-94EF-4658-865B-853B70736AA2}" type="pres">
      <dgm:prSet presAssocID="{93485829-0518-49A6-BF46-A764D4CC6C5C}" presName="hierChild4" presStyleCnt="0"/>
      <dgm:spPr/>
    </dgm:pt>
    <dgm:pt modelId="{5747B226-BE5C-49BA-98F9-6C3EFDB1F1C6}" type="pres">
      <dgm:prSet presAssocID="{93485829-0518-49A6-BF46-A764D4CC6C5C}" presName="hierChild5" presStyleCnt="0"/>
      <dgm:spPr/>
    </dgm:pt>
    <dgm:pt modelId="{04E3A340-76BD-4707-9759-4D56C20812B6}" type="pres">
      <dgm:prSet presAssocID="{5D5C5A84-6EFE-4738-A1B4-58E5B7BA580F}" presName="Name111" presStyleLbl="parChTrans1D3" presStyleIdx="0" presStyleCnt="2"/>
      <dgm:spPr/>
      <dgm:t>
        <a:bodyPr/>
        <a:lstStyle/>
        <a:p>
          <a:endParaRPr lang="pt-BR"/>
        </a:p>
      </dgm:t>
    </dgm:pt>
    <dgm:pt modelId="{03A3641D-7E3A-4BC7-BE6B-C5B37EE80638}" type="pres">
      <dgm:prSet presAssocID="{C405F300-830C-4D6C-B88A-FDAA9DB118CD}" presName="hierRoot3" presStyleCnt="0">
        <dgm:presLayoutVars>
          <dgm:hierBranch val="init"/>
        </dgm:presLayoutVars>
      </dgm:prSet>
      <dgm:spPr/>
    </dgm:pt>
    <dgm:pt modelId="{9C7F1A31-31FD-42B3-8849-EE5CE08F5F67}" type="pres">
      <dgm:prSet presAssocID="{C405F300-830C-4D6C-B88A-FDAA9DB118CD}" presName="rootComposite3" presStyleCnt="0"/>
      <dgm:spPr/>
    </dgm:pt>
    <dgm:pt modelId="{296D08C1-763C-404C-8907-E34BD0D9C74C}" type="pres">
      <dgm:prSet presAssocID="{C405F300-830C-4D6C-B88A-FDAA9DB118CD}" presName="rootText3" presStyleLbl="asst2" presStyleIdx="0" presStyleCnt="8" custScaleX="183227" custLinFactX="-100000" custLinFactNeighborX="-163960" custLinFactNeighborY="-2752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7DC95A3-98FF-45F4-96D2-9EE8E016B373}" type="pres">
      <dgm:prSet presAssocID="{C405F300-830C-4D6C-B88A-FDAA9DB118CD}" presName="rootConnector3" presStyleLbl="asst2" presStyleIdx="0" presStyleCnt="8"/>
      <dgm:spPr/>
      <dgm:t>
        <a:bodyPr/>
        <a:lstStyle/>
        <a:p>
          <a:endParaRPr lang="pt-BR"/>
        </a:p>
      </dgm:t>
    </dgm:pt>
    <dgm:pt modelId="{B7E157EE-5F1E-4C1D-8420-452D01418681}" type="pres">
      <dgm:prSet presAssocID="{C405F300-830C-4D6C-B88A-FDAA9DB118CD}" presName="hierChild6" presStyleCnt="0"/>
      <dgm:spPr/>
    </dgm:pt>
    <dgm:pt modelId="{9B936CE2-B1B7-46A8-858F-ED31E95B8962}" type="pres">
      <dgm:prSet presAssocID="{C405F300-830C-4D6C-B88A-FDAA9DB118CD}" presName="hierChild7" presStyleCnt="0"/>
      <dgm:spPr/>
    </dgm:pt>
    <dgm:pt modelId="{F454CC52-3A3C-4995-9775-F6C7C7C67CDD}" type="pres">
      <dgm:prSet presAssocID="{BCD23CA9-B118-4B18-8BE0-16285B977B1C}" presName="Name111" presStyleLbl="parChTrans1D4" presStyleIdx="0" presStyleCnt="6"/>
      <dgm:spPr/>
      <dgm:t>
        <a:bodyPr/>
        <a:lstStyle/>
        <a:p>
          <a:endParaRPr lang="pt-BR"/>
        </a:p>
      </dgm:t>
    </dgm:pt>
    <dgm:pt modelId="{B9CE221B-F4C2-4A66-A8CB-86524197780A}" type="pres">
      <dgm:prSet presAssocID="{D0C19317-BF26-4713-A93C-4E4FFC534E7A}" presName="hierRoot3" presStyleCnt="0">
        <dgm:presLayoutVars>
          <dgm:hierBranch val="init"/>
        </dgm:presLayoutVars>
      </dgm:prSet>
      <dgm:spPr/>
    </dgm:pt>
    <dgm:pt modelId="{330A2CE1-F816-4A68-9A26-8205CA1D4681}" type="pres">
      <dgm:prSet presAssocID="{D0C19317-BF26-4713-A93C-4E4FFC534E7A}" presName="rootComposite3" presStyleCnt="0"/>
      <dgm:spPr/>
    </dgm:pt>
    <dgm:pt modelId="{D394291B-06DF-43EC-B6E6-16926A7FCAA6}" type="pres">
      <dgm:prSet presAssocID="{D0C19317-BF26-4713-A93C-4E4FFC534E7A}" presName="rootText3" presStyleLbl="asst2" presStyleIdx="1" presStyleCnt="8" custScaleY="70641" custLinFactNeighborX="8391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7FDB85D4-375C-48C1-AD28-D5902A7EB82E}" type="pres">
      <dgm:prSet presAssocID="{D0C19317-BF26-4713-A93C-4E4FFC534E7A}" presName="rootConnector3" presStyleLbl="asst2" presStyleIdx="1" presStyleCnt="8"/>
      <dgm:spPr/>
      <dgm:t>
        <a:bodyPr/>
        <a:lstStyle/>
        <a:p>
          <a:endParaRPr lang="pt-BR"/>
        </a:p>
      </dgm:t>
    </dgm:pt>
    <dgm:pt modelId="{FAB39F23-0107-42CE-A059-9F198A87CCCC}" type="pres">
      <dgm:prSet presAssocID="{D0C19317-BF26-4713-A93C-4E4FFC534E7A}" presName="hierChild6" presStyleCnt="0"/>
      <dgm:spPr/>
    </dgm:pt>
    <dgm:pt modelId="{B1D58812-3F35-41A4-9A9B-161A8A272A65}" type="pres">
      <dgm:prSet presAssocID="{D0C19317-BF26-4713-A93C-4E4FFC534E7A}" presName="hierChild7" presStyleCnt="0"/>
      <dgm:spPr/>
    </dgm:pt>
    <dgm:pt modelId="{8DF8AC2D-FE89-4AF7-9D8F-0BAC7C5A1DB1}" type="pres">
      <dgm:prSet presAssocID="{EC56EA07-9A27-482B-9D79-702BFE5ACC7D}" presName="Name111" presStyleLbl="parChTrans1D4" presStyleIdx="1" presStyleCnt="6"/>
      <dgm:spPr/>
      <dgm:t>
        <a:bodyPr/>
        <a:lstStyle/>
        <a:p>
          <a:endParaRPr lang="pt-BR"/>
        </a:p>
      </dgm:t>
    </dgm:pt>
    <dgm:pt modelId="{CEA7F37B-9B10-4D12-A883-246EC022B219}" type="pres">
      <dgm:prSet presAssocID="{9F9E999D-CA68-45D9-9CE6-99E313AD70B9}" presName="hierRoot3" presStyleCnt="0">
        <dgm:presLayoutVars>
          <dgm:hierBranch val="init"/>
        </dgm:presLayoutVars>
      </dgm:prSet>
      <dgm:spPr/>
    </dgm:pt>
    <dgm:pt modelId="{52819952-7BD1-4841-9CBE-D90C0640187A}" type="pres">
      <dgm:prSet presAssocID="{9F9E999D-CA68-45D9-9CE6-99E313AD70B9}" presName="rootComposite3" presStyleCnt="0"/>
      <dgm:spPr/>
    </dgm:pt>
    <dgm:pt modelId="{3064B74D-F2ED-41C3-BF05-3E88F19FA688}" type="pres">
      <dgm:prSet presAssocID="{9F9E999D-CA68-45D9-9CE6-99E313AD70B9}" presName="rootText3" presStyleLbl="asst2" presStyleIdx="2" presStyleCnt="8" custScaleY="68670" custLinFactY="4062" custLinFactNeighborX="-37087" custLinFactNeighborY="10000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B05AB63-6383-4459-A92C-BE7D508E322F}" type="pres">
      <dgm:prSet presAssocID="{9F9E999D-CA68-45D9-9CE6-99E313AD70B9}" presName="rootConnector3" presStyleLbl="asst2" presStyleIdx="2" presStyleCnt="8"/>
      <dgm:spPr/>
      <dgm:t>
        <a:bodyPr/>
        <a:lstStyle/>
        <a:p>
          <a:endParaRPr lang="pt-BR"/>
        </a:p>
      </dgm:t>
    </dgm:pt>
    <dgm:pt modelId="{EE1C9975-1578-463D-83B7-AF7A23A9BF97}" type="pres">
      <dgm:prSet presAssocID="{9F9E999D-CA68-45D9-9CE6-99E313AD70B9}" presName="hierChild6" presStyleCnt="0"/>
      <dgm:spPr/>
    </dgm:pt>
    <dgm:pt modelId="{8526D4BD-8F83-4FC0-B563-E9D125A3D51E}" type="pres">
      <dgm:prSet presAssocID="{9F9E999D-CA68-45D9-9CE6-99E313AD70B9}" presName="hierChild7" presStyleCnt="0"/>
      <dgm:spPr/>
    </dgm:pt>
    <dgm:pt modelId="{4A82F2BD-0A47-4E36-ADAD-B146856584F0}" type="pres">
      <dgm:prSet presAssocID="{8654B623-22D2-4461-A0CD-77D2EFBCC4FC}" presName="Name111" presStyleLbl="parChTrans1D4" presStyleIdx="2" presStyleCnt="6"/>
      <dgm:spPr/>
      <dgm:t>
        <a:bodyPr/>
        <a:lstStyle/>
        <a:p>
          <a:endParaRPr lang="pt-BR"/>
        </a:p>
      </dgm:t>
    </dgm:pt>
    <dgm:pt modelId="{51DD7416-25A5-4ECD-A78B-CD3935E09EF5}" type="pres">
      <dgm:prSet presAssocID="{01C1A6E8-52D7-4333-A6B0-90D05CC53F05}" presName="hierRoot3" presStyleCnt="0">
        <dgm:presLayoutVars>
          <dgm:hierBranch val="init"/>
        </dgm:presLayoutVars>
      </dgm:prSet>
      <dgm:spPr/>
    </dgm:pt>
    <dgm:pt modelId="{5238B221-3268-402A-8954-6AAB3EFEB842}" type="pres">
      <dgm:prSet presAssocID="{01C1A6E8-52D7-4333-A6B0-90D05CC53F05}" presName="rootComposite3" presStyleCnt="0"/>
      <dgm:spPr/>
    </dgm:pt>
    <dgm:pt modelId="{DD6DFB9F-E10B-4CDC-A73D-7BC33F74637B}" type="pres">
      <dgm:prSet presAssocID="{01C1A6E8-52D7-4333-A6B0-90D05CC53F05}" presName="rootText3" presStyleLbl="asst2" presStyleIdx="3" presStyleCnt="8" custScaleY="68670" custLinFactNeighborX="82304" custLinFactNeighborY="6425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7767B3E-1495-4CF7-A72F-3E4614D2133F}" type="pres">
      <dgm:prSet presAssocID="{01C1A6E8-52D7-4333-A6B0-90D05CC53F05}" presName="rootConnector3" presStyleLbl="asst2" presStyleIdx="3" presStyleCnt="8"/>
      <dgm:spPr/>
      <dgm:t>
        <a:bodyPr/>
        <a:lstStyle/>
        <a:p>
          <a:endParaRPr lang="pt-BR"/>
        </a:p>
      </dgm:t>
    </dgm:pt>
    <dgm:pt modelId="{1E25FA82-EE98-451B-BBE7-04A7C96E5C63}" type="pres">
      <dgm:prSet presAssocID="{01C1A6E8-52D7-4333-A6B0-90D05CC53F05}" presName="hierChild6" presStyleCnt="0"/>
      <dgm:spPr/>
    </dgm:pt>
    <dgm:pt modelId="{2C5E57C2-6E67-4751-B213-62A6F827B8F6}" type="pres">
      <dgm:prSet presAssocID="{01C1A6E8-52D7-4333-A6B0-90D05CC53F05}" presName="hierChild7" presStyleCnt="0"/>
      <dgm:spPr/>
    </dgm:pt>
    <dgm:pt modelId="{8C785FE5-7B7C-4090-886F-97F27E6F8918}" type="pres">
      <dgm:prSet presAssocID="{17181370-ABA6-46AC-A594-416B9B9E5E53}" presName="Name111" presStyleLbl="parChTrans1D3" presStyleIdx="1" presStyleCnt="2"/>
      <dgm:spPr/>
      <dgm:t>
        <a:bodyPr/>
        <a:lstStyle/>
        <a:p>
          <a:endParaRPr lang="pt-BR"/>
        </a:p>
      </dgm:t>
    </dgm:pt>
    <dgm:pt modelId="{66D3FB9E-3994-4825-BB74-3F1DF5954CE7}" type="pres">
      <dgm:prSet presAssocID="{AC46B3CF-5CEB-425C-BD01-8811B4E85FFB}" presName="hierRoot3" presStyleCnt="0">
        <dgm:presLayoutVars>
          <dgm:hierBranch val="init"/>
        </dgm:presLayoutVars>
      </dgm:prSet>
      <dgm:spPr/>
    </dgm:pt>
    <dgm:pt modelId="{B8A2B6B3-2458-4755-9817-C6A190C2E4C8}" type="pres">
      <dgm:prSet presAssocID="{AC46B3CF-5CEB-425C-BD01-8811B4E85FFB}" presName="rootComposite3" presStyleCnt="0"/>
      <dgm:spPr/>
    </dgm:pt>
    <dgm:pt modelId="{34BE3522-DF8B-4D57-9FE7-F14D6E6EE655}" type="pres">
      <dgm:prSet presAssocID="{AC46B3CF-5CEB-425C-BD01-8811B4E85FFB}" presName="rootText3" presStyleLbl="asst2" presStyleIdx="4" presStyleCnt="8" custScaleX="131962" custLinFactNeighborX="57437" custLinFactNeighborY="-2801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392AE6B-4C34-45E1-AE76-B11064C7819B}" type="pres">
      <dgm:prSet presAssocID="{AC46B3CF-5CEB-425C-BD01-8811B4E85FFB}" presName="rootConnector3" presStyleLbl="asst2" presStyleIdx="4" presStyleCnt="8"/>
      <dgm:spPr/>
      <dgm:t>
        <a:bodyPr/>
        <a:lstStyle/>
        <a:p>
          <a:endParaRPr lang="pt-BR"/>
        </a:p>
      </dgm:t>
    </dgm:pt>
    <dgm:pt modelId="{06E310C2-0DA7-484B-B1A0-576BE76F54EE}" type="pres">
      <dgm:prSet presAssocID="{AC46B3CF-5CEB-425C-BD01-8811B4E85FFB}" presName="hierChild6" presStyleCnt="0"/>
      <dgm:spPr/>
    </dgm:pt>
    <dgm:pt modelId="{2B338823-60E7-468F-8334-346E74D9074E}" type="pres">
      <dgm:prSet presAssocID="{AC46B3CF-5CEB-425C-BD01-8811B4E85FFB}" presName="hierChild7" presStyleCnt="0"/>
      <dgm:spPr/>
    </dgm:pt>
    <dgm:pt modelId="{9D45099F-60F2-4BB5-8DEB-77C3B0C24C05}" type="pres">
      <dgm:prSet presAssocID="{EEA40DAC-C577-4426-BDAE-DFD22FC5E123}" presName="Name111" presStyleLbl="parChTrans1D4" presStyleIdx="3" presStyleCnt="6"/>
      <dgm:spPr/>
      <dgm:t>
        <a:bodyPr/>
        <a:lstStyle/>
        <a:p>
          <a:endParaRPr lang="pt-BR"/>
        </a:p>
      </dgm:t>
    </dgm:pt>
    <dgm:pt modelId="{C07F8B39-D8C5-4957-8968-0DF88D0DF4EB}" type="pres">
      <dgm:prSet presAssocID="{C6609CBD-D104-4E90-B403-11FEEA7ABBF5}" presName="hierRoot3" presStyleCnt="0">
        <dgm:presLayoutVars>
          <dgm:hierBranch val="init"/>
        </dgm:presLayoutVars>
      </dgm:prSet>
      <dgm:spPr/>
    </dgm:pt>
    <dgm:pt modelId="{E4E138F7-5E3C-4B68-9338-1E5D5CCD7838}" type="pres">
      <dgm:prSet presAssocID="{C6609CBD-D104-4E90-B403-11FEEA7ABBF5}" presName="rootComposite3" presStyleCnt="0"/>
      <dgm:spPr/>
    </dgm:pt>
    <dgm:pt modelId="{86CD74BF-E6D4-46FA-B815-6956598A6B4B}" type="pres">
      <dgm:prSet presAssocID="{C6609CBD-D104-4E90-B403-11FEEA7ABBF5}" presName="rootText3" presStyleLbl="asst2" presStyleIdx="5" presStyleCnt="8" custScaleX="146853" custScaleY="10019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79EE500B-3D77-4E2F-B5BE-67995597BDF1}" type="pres">
      <dgm:prSet presAssocID="{C6609CBD-D104-4E90-B403-11FEEA7ABBF5}" presName="rootConnector3" presStyleLbl="asst2" presStyleIdx="5" presStyleCnt="8"/>
      <dgm:spPr/>
      <dgm:t>
        <a:bodyPr/>
        <a:lstStyle/>
        <a:p>
          <a:endParaRPr lang="pt-BR"/>
        </a:p>
      </dgm:t>
    </dgm:pt>
    <dgm:pt modelId="{25251CD8-04A7-4B4B-A110-970B0527CEE8}" type="pres">
      <dgm:prSet presAssocID="{C6609CBD-D104-4E90-B403-11FEEA7ABBF5}" presName="hierChild6" presStyleCnt="0"/>
      <dgm:spPr/>
    </dgm:pt>
    <dgm:pt modelId="{B8AD693B-FDD5-44FE-AE53-AFD92B8204FD}" type="pres">
      <dgm:prSet presAssocID="{C6609CBD-D104-4E90-B403-11FEEA7ABBF5}" presName="hierChild7" presStyleCnt="0"/>
      <dgm:spPr/>
    </dgm:pt>
    <dgm:pt modelId="{70F5BFCB-59C6-40CB-9414-74811A430DC8}" type="pres">
      <dgm:prSet presAssocID="{AEA44FA3-7194-406E-8B5A-D58AD74584F6}" presName="Name111" presStyleLbl="parChTrans1D4" presStyleIdx="4" presStyleCnt="6"/>
      <dgm:spPr/>
      <dgm:t>
        <a:bodyPr/>
        <a:lstStyle/>
        <a:p>
          <a:endParaRPr lang="pt-BR"/>
        </a:p>
      </dgm:t>
    </dgm:pt>
    <dgm:pt modelId="{AFB582A5-4325-4902-BBA9-AA792FD00727}" type="pres">
      <dgm:prSet presAssocID="{952C6502-3439-4B8F-88D9-2FC0E086F10C}" presName="hierRoot3" presStyleCnt="0">
        <dgm:presLayoutVars>
          <dgm:hierBranch val="init"/>
        </dgm:presLayoutVars>
      </dgm:prSet>
      <dgm:spPr/>
    </dgm:pt>
    <dgm:pt modelId="{1789545E-756F-4A69-A611-D04FB6866A74}" type="pres">
      <dgm:prSet presAssocID="{952C6502-3439-4B8F-88D9-2FC0E086F10C}" presName="rootComposite3" presStyleCnt="0"/>
      <dgm:spPr/>
    </dgm:pt>
    <dgm:pt modelId="{E8855990-FD3D-461B-9A45-6FDE89AC2263}" type="pres">
      <dgm:prSet presAssocID="{952C6502-3439-4B8F-88D9-2FC0E086F10C}" presName="rootText3" presStyleLbl="asst2" presStyleIdx="6" presStyleCnt="8" custScaleX="146853" custScaleY="100194" custLinFactX="-65020" custLinFactY="24447" custLinFactNeighborX="-100000" custLinFactNeighborY="10000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A76D74B-4F4F-4D58-8357-8B41AEF00B7E}" type="pres">
      <dgm:prSet presAssocID="{952C6502-3439-4B8F-88D9-2FC0E086F10C}" presName="rootConnector3" presStyleLbl="asst2" presStyleIdx="6" presStyleCnt="8"/>
      <dgm:spPr/>
      <dgm:t>
        <a:bodyPr/>
        <a:lstStyle/>
        <a:p>
          <a:endParaRPr lang="pt-BR"/>
        </a:p>
      </dgm:t>
    </dgm:pt>
    <dgm:pt modelId="{C4AC2DA8-E422-4181-80CA-685125405759}" type="pres">
      <dgm:prSet presAssocID="{952C6502-3439-4B8F-88D9-2FC0E086F10C}" presName="hierChild6" presStyleCnt="0"/>
      <dgm:spPr/>
    </dgm:pt>
    <dgm:pt modelId="{A0A3C3A8-EAC6-46F6-812C-85FC19926484}" type="pres">
      <dgm:prSet presAssocID="{952C6502-3439-4B8F-88D9-2FC0E086F10C}" presName="hierChild7" presStyleCnt="0"/>
      <dgm:spPr/>
    </dgm:pt>
    <dgm:pt modelId="{4242A6FE-EDE0-4907-A7D2-7D581F3041E3}" type="pres">
      <dgm:prSet presAssocID="{A0547ACC-C81C-48A8-BA29-24C7FE5C9FB5}" presName="Name111" presStyleLbl="parChTrans1D4" presStyleIdx="5" presStyleCnt="6"/>
      <dgm:spPr/>
      <dgm:t>
        <a:bodyPr/>
        <a:lstStyle/>
        <a:p>
          <a:endParaRPr lang="pt-BR"/>
        </a:p>
      </dgm:t>
    </dgm:pt>
    <dgm:pt modelId="{BF320312-9E6F-45E4-8AFE-E31A6D1B9B85}" type="pres">
      <dgm:prSet presAssocID="{C5651EB1-86B3-4FC5-8F09-DD4976D5C560}" presName="hierRoot3" presStyleCnt="0">
        <dgm:presLayoutVars>
          <dgm:hierBranch val="init"/>
        </dgm:presLayoutVars>
      </dgm:prSet>
      <dgm:spPr/>
    </dgm:pt>
    <dgm:pt modelId="{4329EFD9-C544-4EA7-BC4C-A0EDBEE62305}" type="pres">
      <dgm:prSet presAssocID="{C5651EB1-86B3-4FC5-8F09-DD4976D5C560}" presName="rootComposite3" presStyleCnt="0"/>
      <dgm:spPr/>
    </dgm:pt>
    <dgm:pt modelId="{CDB2C24C-24A5-41E5-9026-56B55564A01E}" type="pres">
      <dgm:prSet presAssocID="{C5651EB1-86B3-4FC5-8F09-DD4976D5C560}" presName="rootText3" presStyleLbl="asst2" presStyleIdx="7" presStyleCnt="8" custScaleX="146853" custScaleY="100194" custLinFactY="3254" custLinFactNeighborX="2833" custLinFactNeighborY="10000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9EBE2CD-F8A8-4724-9344-2AE113436BA8}" type="pres">
      <dgm:prSet presAssocID="{C5651EB1-86B3-4FC5-8F09-DD4976D5C560}" presName="rootConnector3" presStyleLbl="asst2" presStyleIdx="7" presStyleCnt="8"/>
      <dgm:spPr/>
      <dgm:t>
        <a:bodyPr/>
        <a:lstStyle/>
        <a:p>
          <a:endParaRPr lang="pt-BR"/>
        </a:p>
      </dgm:t>
    </dgm:pt>
    <dgm:pt modelId="{72813AE4-58BD-48A2-86C0-82D2EA2C0E87}" type="pres">
      <dgm:prSet presAssocID="{C5651EB1-86B3-4FC5-8F09-DD4976D5C560}" presName="hierChild6" presStyleCnt="0"/>
      <dgm:spPr/>
    </dgm:pt>
    <dgm:pt modelId="{440035EF-D463-4622-93DF-A83F024E6758}" type="pres">
      <dgm:prSet presAssocID="{C5651EB1-86B3-4FC5-8F09-DD4976D5C560}" presName="hierChild7" presStyleCnt="0"/>
      <dgm:spPr/>
    </dgm:pt>
    <dgm:pt modelId="{8D0BE66D-516A-4C05-8F91-B5FE5A2644F5}" type="pres">
      <dgm:prSet presAssocID="{8312EDD7-1CEF-4EC7-A41F-5EDE7B4DF0E1}" presName="hierChild3" presStyleCnt="0"/>
      <dgm:spPr/>
    </dgm:pt>
  </dgm:ptLst>
  <dgm:cxnLst>
    <dgm:cxn modelId="{48DC3AF5-CD01-4800-8812-89EE465E390B}" type="presOf" srcId="{9F9E999D-CA68-45D9-9CE6-99E313AD70B9}" destId="{3064B74D-F2ED-41C3-BF05-3E88F19FA688}" srcOrd="0" destOrd="0" presId="urn:microsoft.com/office/officeart/2005/8/layout/orgChart1"/>
    <dgm:cxn modelId="{08E38BBA-B2DD-4D3D-8C33-7E8DC168AB03}" type="presOf" srcId="{93485829-0518-49A6-BF46-A764D4CC6C5C}" destId="{BE8A0AF8-4D5A-47B1-BF34-598EE22D154B}" srcOrd="1" destOrd="0" presId="urn:microsoft.com/office/officeart/2005/8/layout/orgChart1"/>
    <dgm:cxn modelId="{7FEAE348-6586-4166-B2AA-02997414BDF5}" type="presOf" srcId="{AEA44FA3-7194-406E-8B5A-D58AD74584F6}" destId="{70F5BFCB-59C6-40CB-9414-74811A430DC8}" srcOrd="0" destOrd="0" presId="urn:microsoft.com/office/officeart/2005/8/layout/orgChart1"/>
    <dgm:cxn modelId="{918CFF37-91AE-4341-9DC5-ED20C06E47D7}" type="presOf" srcId="{D0C19317-BF26-4713-A93C-4E4FFC534E7A}" destId="{7FDB85D4-375C-48C1-AD28-D5902A7EB82E}" srcOrd="1" destOrd="0" presId="urn:microsoft.com/office/officeart/2005/8/layout/orgChart1"/>
    <dgm:cxn modelId="{FE3EC9CF-B114-4BF1-90F8-53EB7160ED93}" type="presOf" srcId="{952C6502-3439-4B8F-88D9-2FC0E086F10C}" destId="{E8855990-FD3D-461B-9A45-6FDE89AC2263}" srcOrd="0" destOrd="0" presId="urn:microsoft.com/office/officeart/2005/8/layout/orgChart1"/>
    <dgm:cxn modelId="{FB1E6C62-8772-45FB-AC31-276C2174403D}" type="presOf" srcId="{17181370-ABA6-46AC-A594-416B9B9E5E53}" destId="{8C785FE5-7B7C-4090-886F-97F27E6F8918}" srcOrd="0" destOrd="0" presId="urn:microsoft.com/office/officeart/2005/8/layout/orgChart1"/>
    <dgm:cxn modelId="{28E57488-CF39-423E-BFD5-A87C29EBFC81}" type="presOf" srcId="{8312EDD7-1CEF-4EC7-A41F-5EDE7B4DF0E1}" destId="{4710C116-EB9B-45F3-86A0-898F30F1EAF0}" srcOrd="0" destOrd="0" presId="urn:microsoft.com/office/officeart/2005/8/layout/orgChart1"/>
    <dgm:cxn modelId="{37167897-3233-40AB-A9D9-23674FD69F09}" srcId="{C405F300-830C-4D6C-B88A-FDAA9DB118CD}" destId="{9F9E999D-CA68-45D9-9CE6-99E313AD70B9}" srcOrd="1" destOrd="0" parTransId="{EC56EA07-9A27-482B-9D79-702BFE5ACC7D}" sibTransId="{8BD3FE73-BA1B-488A-93AD-9C4B305E2E89}"/>
    <dgm:cxn modelId="{D40A45C3-7EEA-4B92-87B9-561A9F584E80}" type="presOf" srcId="{29B6409D-AFD9-4963-BC20-0781C9F514A5}" destId="{6F688688-826C-4676-B2CE-C8DA666657E4}" srcOrd="0" destOrd="0" presId="urn:microsoft.com/office/officeart/2005/8/layout/orgChart1"/>
    <dgm:cxn modelId="{EEA712E5-058C-4B68-8FEA-BFBC5C69977E}" type="presOf" srcId="{EEA40DAC-C577-4426-BDAE-DFD22FC5E123}" destId="{9D45099F-60F2-4BB5-8DEB-77C3B0C24C05}" srcOrd="0" destOrd="0" presId="urn:microsoft.com/office/officeart/2005/8/layout/orgChart1"/>
    <dgm:cxn modelId="{0E8853C5-821E-4CDB-BE53-3A0EE615A137}" type="presOf" srcId="{C405F300-830C-4D6C-B88A-FDAA9DB118CD}" destId="{D7DC95A3-98FF-45F4-96D2-9EE8E016B373}" srcOrd="1" destOrd="0" presId="urn:microsoft.com/office/officeart/2005/8/layout/orgChart1"/>
    <dgm:cxn modelId="{36128710-BE20-4D02-B36D-9C7F8811B334}" type="presOf" srcId="{01C1A6E8-52D7-4333-A6B0-90D05CC53F05}" destId="{DD6DFB9F-E10B-4CDC-A73D-7BC33F74637B}" srcOrd="0" destOrd="0" presId="urn:microsoft.com/office/officeart/2005/8/layout/orgChart1"/>
    <dgm:cxn modelId="{327BFBF7-C6F5-4110-9FA2-F7B43B0B39CE}" type="presOf" srcId="{01C1A6E8-52D7-4333-A6B0-90D05CC53F05}" destId="{07767B3E-1495-4CF7-A72F-3E4614D2133F}" srcOrd="1" destOrd="0" presId="urn:microsoft.com/office/officeart/2005/8/layout/orgChart1"/>
    <dgm:cxn modelId="{31C7C8E1-0412-49F1-A717-819E610EED26}" srcId="{AC46B3CF-5CEB-425C-BD01-8811B4E85FFB}" destId="{952C6502-3439-4B8F-88D9-2FC0E086F10C}" srcOrd="1" destOrd="0" parTransId="{AEA44FA3-7194-406E-8B5A-D58AD74584F6}" sibTransId="{19F11C07-127E-4166-AC15-73E1EE60C6C6}"/>
    <dgm:cxn modelId="{64220085-FED8-4235-A12B-DA09F2FAC2F8}" type="presOf" srcId="{5D5C5A84-6EFE-4738-A1B4-58E5B7BA580F}" destId="{04E3A340-76BD-4707-9759-4D56C20812B6}" srcOrd="0" destOrd="0" presId="urn:microsoft.com/office/officeart/2005/8/layout/orgChart1"/>
    <dgm:cxn modelId="{FC669631-1D23-40E9-94AE-236910F857FF}" type="presOf" srcId="{952C6502-3439-4B8F-88D9-2FC0E086F10C}" destId="{AA76D74B-4F4F-4D58-8357-8B41AEF00B7E}" srcOrd="1" destOrd="0" presId="urn:microsoft.com/office/officeart/2005/8/layout/orgChart1"/>
    <dgm:cxn modelId="{EDCCEA41-63E9-4BEA-8A02-93E8012CC155}" srcId="{93485829-0518-49A6-BF46-A764D4CC6C5C}" destId="{C405F300-830C-4D6C-B88A-FDAA9DB118CD}" srcOrd="0" destOrd="0" parTransId="{5D5C5A84-6EFE-4738-A1B4-58E5B7BA580F}" sibTransId="{CC13E93A-CE51-4725-B733-F12D60C3CAAE}"/>
    <dgm:cxn modelId="{E6D93E5A-607A-49D0-93EA-86A6E163AF13}" type="presOf" srcId="{C5651EB1-86B3-4FC5-8F09-DD4976D5C560}" destId="{CDB2C24C-24A5-41E5-9026-56B55564A01E}" srcOrd="0" destOrd="0" presId="urn:microsoft.com/office/officeart/2005/8/layout/orgChart1"/>
    <dgm:cxn modelId="{295B6926-E8BF-46EF-9C87-9EC6A3D93723}" srcId="{AC46B3CF-5CEB-425C-BD01-8811B4E85FFB}" destId="{C6609CBD-D104-4E90-B403-11FEEA7ABBF5}" srcOrd="0" destOrd="0" parTransId="{EEA40DAC-C577-4426-BDAE-DFD22FC5E123}" sibTransId="{122B8AD5-108C-4A0E-9ED3-FD77F5FFF51D}"/>
    <dgm:cxn modelId="{DFE9EB85-1BC0-40D8-9C16-A1EB3E579F99}" srcId="{8312EDD7-1CEF-4EC7-A41F-5EDE7B4DF0E1}" destId="{93485829-0518-49A6-BF46-A764D4CC6C5C}" srcOrd="0" destOrd="0" parTransId="{56833D6A-0A9D-48FF-BF16-69C2910E97B6}" sibTransId="{C8388BBA-A28D-4C06-86FF-633B6DBBE08D}"/>
    <dgm:cxn modelId="{42F6132B-3C7F-4949-B671-914EA14A12C1}" type="presOf" srcId="{C405F300-830C-4D6C-B88A-FDAA9DB118CD}" destId="{296D08C1-763C-404C-8907-E34BD0D9C74C}" srcOrd="0" destOrd="0" presId="urn:microsoft.com/office/officeart/2005/8/layout/orgChart1"/>
    <dgm:cxn modelId="{4D8F439B-BEAB-492A-87D2-92A18D6D31E4}" type="presOf" srcId="{EC56EA07-9A27-482B-9D79-702BFE5ACC7D}" destId="{8DF8AC2D-FE89-4AF7-9D8F-0BAC7C5A1DB1}" srcOrd="0" destOrd="0" presId="urn:microsoft.com/office/officeart/2005/8/layout/orgChart1"/>
    <dgm:cxn modelId="{B932D430-F76B-4C16-8C0A-1E3CAB5936E1}" type="presOf" srcId="{8654B623-22D2-4461-A0CD-77D2EFBCC4FC}" destId="{4A82F2BD-0A47-4E36-ADAD-B146856584F0}" srcOrd="0" destOrd="0" presId="urn:microsoft.com/office/officeart/2005/8/layout/orgChart1"/>
    <dgm:cxn modelId="{47F89216-B0E1-4DB6-ACC2-795034473BDD}" type="presOf" srcId="{8312EDD7-1CEF-4EC7-A41F-5EDE7B4DF0E1}" destId="{8D0F1DEE-F97F-4BFF-9D55-8AA677000FE9}" srcOrd="1" destOrd="0" presId="urn:microsoft.com/office/officeart/2005/8/layout/orgChart1"/>
    <dgm:cxn modelId="{66FE5B26-C141-4F03-B3C7-2E6AE8575343}" srcId="{93485829-0518-49A6-BF46-A764D4CC6C5C}" destId="{AC46B3CF-5CEB-425C-BD01-8811B4E85FFB}" srcOrd="1" destOrd="0" parTransId="{17181370-ABA6-46AC-A594-416B9B9E5E53}" sibTransId="{E92222FC-6F55-4336-B818-78CD5CD27E17}"/>
    <dgm:cxn modelId="{75E4558C-CBC4-421E-92EA-0536BE0C8435}" type="presOf" srcId="{9F9E999D-CA68-45D9-9CE6-99E313AD70B9}" destId="{FB05AB63-6383-4459-A92C-BE7D508E322F}" srcOrd="1" destOrd="0" presId="urn:microsoft.com/office/officeart/2005/8/layout/orgChart1"/>
    <dgm:cxn modelId="{305F9B94-D8DB-4A17-892A-2993D6F3F2C5}" type="presOf" srcId="{C6609CBD-D104-4E90-B403-11FEEA7ABBF5}" destId="{86CD74BF-E6D4-46FA-B815-6956598A6B4B}" srcOrd="0" destOrd="0" presId="urn:microsoft.com/office/officeart/2005/8/layout/orgChart1"/>
    <dgm:cxn modelId="{37355385-A8C3-40F9-A95F-4CF20AF01F0C}" srcId="{AC46B3CF-5CEB-425C-BD01-8811B4E85FFB}" destId="{C5651EB1-86B3-4FC5-8F09-DD4976D5C560}" srcOrd="2" destOrd="0" parTransId="{A0547ACC-C81C-48A8-BA29-24C7FE5C9FB5}" sibTransId="{68F24E61-7FDA-418B-96BE-DD637DA2CE5F}"/>
    <dgm:cxn modelId="{89EA92F9-30BE-4DB8-8F04-09CABFFC7FD0}" type="presOf" srcId="{C5651EB1-86B3-4FC5-8F09-DD4976D5C560}" destId="{B9EBE2CD-F8A8-4724-9344-2AE113436BA8}" srcOrd="1" destOrd="0" presId="urn:microsoft.com/office/officeart/2005/8/layout/orgChart1"/>
    <dgm:cxn modelId="{37F61B2C-3083-436C-AA50-5450EFE5F0DE}" type="presOf" srcId="{56833D6A-0A9D-48FF-BF16-69C2910E97B6}" destId="{ED7B0DF1-8105-450E-B5A5-C852AF9B7413}" srcOrd="0" destOrd="0" presId="urn:microsoft.com/office/officeart/2005/8/layout/orgChart1"/>
    <dgm:cxn modelId="{00931D6A-7F65-488B-B643-11A0BC74126B}" type="presOf" srcId="{D0C19317-BF26-4713-A93C-4E4FFC534E7A}" destId="{D394291B-06DF-43EC-B6E6-16926A7FCAA6}" srcOrd="0" destOrd="0" presId="urn:microsoft.com/office/officeart/2005/8/layout/orgChart1"/>
    <dgm:cxn modelId="{3403A56F-6668-4D1D-ABED-CF10677C3026}" srcId="{C405F300-830C-4D6C-B88A-FDAA9DB118CD}" destId="{D0C19317-BF26-4713-A93C-4E4FFC534E7A}" srcOrd="0" destOrd="0" parTransId="{BCD23CA9-B118-4B18-8BE0-16285B977B1C}" sibTransId="{56DD9A04-77E0-43D5-9F58-EA4876EF7919}"/>
    <dgm:cxn modelId="{5A39B9C3-2676-4AE2-B4E3-91F2D541094E}" type="presOf" srcId="{AC46B3CF-5CEB-425C-BD01-8811B4E85FFB}" destId="{F392AE6B-4C34-45E1-AE76-B11064C7819B}" srcOrd="1" destOrd="0" presId="urn:microsoft.com/office/officeart/2005/8/layout/orgChart1"/>
    <dgm:cxn modelId="{7312EA96-C1B2-4113-BC25-0B6519DEA0CB}" type="presOf" srcId="{C6609CBD-D104-4E90-B403-11FEEA7ABBF5}" destId="{79EE500B-3D77-4E2F-B5BE-67995597BDF1}" srcOrd="1" destOrd="0" presId="urn:microsoft.com/office/officeart/2005/8/layout/orgChart1"/>
    <dgm:cxn modelId="{BB6BA017-A8CC-400B-BB57-0E6F1A7DEE59}" type="presOf" srcId="{AC46B3CF-5CEB-425C-BD01-8811B4E85FFB}" destId="{34BE3522-DF8B-4D57-9FE7-F14D6E6EE655}" srcOrd="0" destOrd="0" presId="urn:microsoft.com/office/officeart/2005/8/layout/orgChart1"/>
    <dgm:cxn modelId="{91C0DC70-F989-4DC7-B369-E79694712F91}" type="presOf" srcId="{A0547ACC-C81C-48A8-BA29-24C7FE5C9FB5}" destId="{4242A6FE-EDE0-4907-A7D2-7D581F3041E3}" srcOrd="0" destOrd="0" presId="urn:microsoft.com/office/officeart/2005/8/layout/orgChart1"/>
    <dgm:cxn modelId="{856F0C15-0D49-4C6A-A6DA-E7253CE6FBAF}" srcId="{29B6409D-AFD9-4963-BC20-0781C9F514A5}" destId="{8312EDD7-1CEF-4EC7-A41F-5EDE7B4DF0E1}" srcOrd="0" destOrd="0" parTransId="{6394EF66-685E-4C95-98A6-5B5F1628D1F3}" sibTransId="{B098AD95-FE92-4305-BEE1-ECA70F2044DD}"/>
    <dgm:cxn modelId="{BFBCA768-C2D5-47EA-8EAD-4F20EDF53F05}" type="presOf" srcId="{BCD23CA9-B118-4B18-8BE0-16285B977B1C}" destId="{F454CC52-3A3C-4995-9775-F6C7C7C67CDD}" srcOrd="0" destOrd="0" presId="urn:microsoft.com/office/officeart/2005/8/layout/orgChart1"/>
    <dgm:cxn modelId="{449D9439-48B0-4EB3-8E18-78C55624579B}" type="presOf" srcId="{93485829-0518-49A6-BF46-A764D4CC6C5C}" destId="{FA297473-E05A-49DC-909C-EC7D8995CCF4}" srcOrd="0" destOrd="0" presId="urn:microsoft.com/office/officeart/2005/8/layout/orgChart1"/>
    <dgm:cxn modelId="{3FE3ECB8-F921-4E8F-833A-8C45B4FF3F26}" srcId="{C405F300-830C-4D6C-B88A-FDAA9DB118CD}" destId="{01C1A6E8-52D7-4333-A6B0-90D05CC53F05}" srcOrd="2" destOrd="0" parTransId="{8654B623-22D2-4461-A0CD-77D2EFBCC4FC}" sibTransId="{3DDBFF2F-3581-4817-8456-03BDDD80305E}"/>
    <dgm:cxn modelId="{7CB35BCA-D75D-436C-90BD-275A2A191900}" type="presParOf" srcId="{6F688688-826C-4676-B2CE-C8DA666657E4}" destId="{152C8F64-3B89-4382-8B20-539516F91450}" srcOrd="0" destOrd="0" presId="urn:microsoft.com/office/officeart/2005/8/layout/orgChart1"/>
    <dgm:cxn modelId="{ECB51B0F-F807-446C-8200-9EB70159FFEC}" type="presParOf" srcId="{152C8F64-3B89-4382-8B20-539516F91450}" destId="{573CBE2B-79AB-4793-B142-1106BA1D89E1}" srcOrd="0" destOrd="0" presId="urn:microsoft.com/office/officeart/2005/8/layout/orgChart1"/>
    <dgm:cxn modelId="{124CBD6A-938D-44FE-BB12-6CA10EA90491}" type="presParOf" srcId="{573CBE2B-79AB-4793-B142-1106BA1D89E1}" destId="{4710C116-EB9B-45F3-86A0-898F30F1EAF0}" srcOrd="0" destOrd="0" presId="urn:microsoft.com/office/officeart/2005/8/layout/orgChart1"/>
    <dgm:cxn modelId="{7F6D5894-78A3-4298-A2AA-23662C224A79}" type="presParOf" srcId="{573CBE2B-79AB-4793-B142-1106BA1D89E1}" destId="{8D0F1DEE-F97F-4BFF-9D55-8AA677000FE9}" srcOrd="1" destOrd="0" presId="urn:microsoft.com/office/officeart/2005/8/layout/orgChart1"/>
    <dgm:cxn modelId="{6BE42FFA-CFF4-4B23-96A8-7C1F6612A688}" type="presParOf" srcId="{152C8F64-3B89-4382-8B20-539516F91450}" destId="{0A34EE48-ABC7-415D-8CA0-C6DBC8ADE8B4}" srcOrd="1" destOrd="0" presId="urn:microsoft.com/office/officeart/2005/8/layout/orgChart1"/>
    <dgm:cxn modelId="{550CB9B5-F892-4211-8FEA-ED99A2C22DDE}" type="presParOf" srcId="{0A34EE48-ABC7-415D-8CA0-C6DBC8ADE8B4}" destId="{ED7B0DF1-8105-450E-B5A5-C852AF9B7413}" srcOrd="0" destOrd="0" presId="urn:microsoft.com/office/officeart/2005/8/layout/orgChart1"/>
    <dgm:cxn modelId="{8E9CB195-082F-4E8E-B3B5-55F6C5B189F9}" type="presParOf" srcId="{0A34EE48-ABC7-415D-8CA0-C6DBC8ADE8B4}" destId="{2F911DBA-3691-4BAB-AA96-BDC23C1FA69B}" srcOrd="1" destOrd="0" presId="urn:microsoft.com/office/officeart/2005/8/layout/orgChart1"/>
    <dgm:cxn modelId="{CE7FF4EC-7260-4FCB-BC37-500323552F89}" type="presParOf" srcId="{2F911DBA-3691-4BAB-AA96-BDC23C1FA69B}" destId="{476EC209-06B9-44B6-9FF0-4F89378CF31F}" srcOrd="0" destOrd="0" presId="urn:microsoft.com/office/officeart/2005/8/layout/orgChart1"/>
    <dgm:cxn modelId="{5E54B8A1-4303-4FC4-A9FB-22D72B7D8F73}" type="presParOf" srcId="{476EC209-06B9-44B6-9FF0-4F89378CF31F}" destId="{FA297473-E05A-49DC-909C-EC7D8995CCF4}" srcOrd="0" destOrd="0" presId="urn:microsoft.com/office/officeart/2005/8/layout/orgChart1"/>
    <dgm:cxn modelId="{D8C34E1E-492D-40AE-A704-34133F2B53E0}" type="presParOf" srcId="{476EC209-06B9-44B6-9FF0-4F89378CF31F}" destId="{BE8A0AF8-4D5A-47B1-BF34-598EE22D154B}" srcOrd="1" destOrd="0" presId="urn:microsoft.com/office/officeart/2005/8/layout/orgChart1"/>
    <dgm:cxn modelId="{BBF8C50E-99C4-4DF5-AA7F-C11EBFDAD714}" type="presParOf" srcId="{2F911DBA-3691-4BAB-AA96-BDC23C1FA69B}" destId="{19DC0AFF-94EF-4658-865B-853B70736AA2}" srcOrd="1" destOrd="0" presId="urn:microsoft.com/office/officeart/2005/8/layout/orgChart1"/>
    <dgm:cxn modelId="{E877B37F-0338-4893-961F-F07966D73541}" type="presParOf" srcId="{2F911DBA-3691-4BAB-AA96-BDC23C1FA69B}" destId="{5747B226-BE5C-49BA-98F9-6C3EFDB1F1C6}" srcOrd="2" destOrd="0" presId="urn:microsoft.com/office/officeart/2005/8/layout/orgChart1"/>
    <dgm:cxn modelId="{5724A3D2-7DDF-4E3D-9F18-B599050079D3}" type="presParOf" srcId="{5747B226-BE5C-49BA-98F9-6C3EFDB1F1C6}" destId="{04E3A340-76BD-4707-9759-4D56C20812B6}" srcOrd="0" destOrd="0" presId="urn:microsoft.com/office/officeart/2005/8/layout/orgChart1"/>
    <dgm:cxn modelId="{A4B6EABB-8BF4-4928-8500-52DD57E1ADE1}" type="presParOf" srcId="{5747B226-BE5C-49BA-98F9-6C3EFDB1F1C6}" destId="{03A3641D-7E3A-4BC7-BE6B-C5B37EE80638}" srcOrd="1" destOrd="0" presId="urn:microsoft.com/office/officeart/2005/8/layout/orgChart1"/>
    <dgm:cxn modelId="{76214347-1563-4A35-8699-282D0205E459}" type="presParOf" srcId="{03A3641D-7E3A-4BC7-BE6B-C5B37EE80638}" destId="{9C7F1A31-31FD-42B3-8849-EE5CE08F5F67}" srcOrd="0" destOrd="0" presId="urn:microsoft.com/office/officeart/2005/8/layout/orgChart1"/>
    <dgm:cxn modelId="{14F870D2-6D39-4671-8FB3-220EA574F6A8}" type="presParOf" srcId="{9C7F1A31-31FD-42B3-8849-EE5CE08F5F67}" destId="{296D08C1-763C-404C-8907-E34BD0D9C74C}" srcOrd="0" destOrd="0" presId="urn:microsoft.com/office/officeart/2005/8/layout/orgChart1"/>
    <dgm:cxn modelId="{7D1C74D3-2DE7-4A5C-B7BE-69A05188B782}" type="presParOf" srcId="{9C7F1A31-31FD-42B3-8849-EE5CE08F5F67}" destId="{D7DC95A3-98FF-45F4-96D2-9EE8E016B373}" srcOrd="1" destOrd="0" presId="urn:microsoft.com/office/officeart/2005/8/layout/orgChart1"/>
    <dgm:cxn modelId="{0CE00323-3352-44A2-8BF6-B7408CF943B1}" type="presParOf" srcId="{03A3641D-7E3A-4BC7-BE6B-C5B37EE80638}" destId="{B7E157EE-5F1E-4C1D-8420-452D01418681}" srcOrd="1" destOrd="0" presId="urn:microsoft.com/office/officeart/2005/8/layout/orgChart1"/>
    <dgm:cxn modelId="{130FC085-B787-4CA2-85A7-C28F38D52A84}" type="presParOf" srcId="{03A3641D-7E3A-4BC7-BE6B-C5B37EE80638}" destId="{9B936CE2-B1B7-46A8-858F-ED31E95B8962}" srcOrd="2" destOrd="0" presId="urn:microsoft.com/office/officeart/2005/8/layout/orgChart1"/>
    <dgm:cxn modelId="{7599AA26-441B-45AA-BFF3-57A40F579573}" type="presParOf" srcId="{9B936CE2-B1B7-46A8-858F-ED31E95B8962}" destId="{F454CC52-3A3C-4995-9775-F6C7C7C67CDD}" srcOrd="0" destOrd="0" presId="urn:microsoft.com/office/officeart/2005/8/layout/orgChart1"/>
    <dgm:cxn modelId="{E3C0770E-1401-46BA-9183-279F1BDFE7E2}" type="presParOf" srcId="{9B936CE2-B1B7-46A8-858F-ED31E95B8962}" destId="{B9CE221B-F4C2-4A66-A8CB-86524197780A}" srcOrd="1" destOrd="0" presId="urn:microsoft.com/office/officeart/2005/8/layout/orgChart1"/>
    <dgm:cxn modelId="{DC99F51A-2FE0-4DEE-99DF-02BD645334A6}" type="presParOf" srcId="{B9CE221B-F4C2-4A66-A8CB-86524197780A}" destId="{330A2CE1-F816-4A68-9A26-8205CA1D4681}" srcOrd="0" destOrd="0" presId="urn:microsoft.com/office/officeart/2005/8/layout/orgChart1"/>
    <dgm:cxn modelId="{79553090-C6B6-46FB-B24B-3A3C82F1649D}" type="presParOf" srcId="{330A2CE1-F816-4A68-9A26-8205CA1D4681}" destId="{D394291B-06DF-43EC-B6E6-16926A7FCAA6}" srcOrd="0" destOrd="0" presId="urn:microsoft.com/office/officeart/2005/8/layout/orgChart1"/>
    <dgm:cxn modelId="{3B5E6098-E428-42C9-98C8-AB4A44A425CA}" type="presParOf" srcId="{330A2CE1-F816-4A68-9A26-8205CA1D4681}" destId="{7FDB85D4-375C-48C1-AD28-D5902A7EB82E}" srcOrd="1" destOrd="0" presId="urn:microsoft.com/office/officeart/2005/8/layout/orgChart1"/>
    <dgm:cxn modelId="{0055A2E0-A96D-4AD0-A877-80ABF7BFA333}" type="presParOf" srcId="{B9CE221B-F4C2-4A66-A8CB-86524197780A}" destId="{FAB39F23-0107-42CE-A059-9F198A87CCCC}" srcOrd="1" destOrd="0" presId="urn:microsoft.com/office/officeart/2005/8/layout/orgChart1"/>
    <dgm:cxn modelId="{DC52A47F-3405-4F5E-B29B-FAB4B372DBCA}" type="presParOf" srcId="{B9CE221B-F4C2-4A66-A8CB-86524197780A}" destId="{B1D58812-3F35-41A4-9A9B-161A8A272A65}" srcOrd="2" destOrd="0" presId="urn:microsoft.com/office/officeart/2005/8/layout/orgChart1"/>
    <dgm:cxn modelId="{B6722597-7E06-4EB4-ABED-7B57F1EB9D76}" type="presParOf" srcId="{9B936CE2-B1B7-46A8-858F-ED31E95B8962}" destId="{8DF8AC2D-FE89-4AF7-9D8F-0BAC7C5A1DB1}" srcOrd="2" destOrd="0" presId="urn:microsoft.com/office/officeart/2005/8/layout/orgChart1"/>
    <dgm:cxn modelId="{0190FF10-2E72-4CEF-9ABF-CE20479B02C3}" type="presParOf" srcId="{9B936CE2-B1B7-46A8-858F-ED31E95B8962}" destId="{CEA7F37B-9B10-4D12-A883-246EC022B219}" srcOrd="3" destOrd="0" presId="urn:microsoft.com/office/officeart/2005/8/layout/orgChart1"/>
    <dgm:cxn modelId="{3178E51D-1430-4520-8323-31372D8604C5}" type="presParOf" srcId="{CEA7F37B-9B10-4D12-A883-246EC022B219}" destId="{52819952-7BD1-4841-9CBE-D90C0640187A}" srcOrd="0" destOrd="0" presId="urn:microsoft.com/office/officeart/2005/8/layout/orgChart1"/>
    <dgm:cxn modelId="{49DE38F1-E0B5-473D-BEE7-65ED8DCA043E}" type="presParOf" srcId="{52819952-7BD1-4841-9CBE-D90C0640187A}" destId="{3064B74D-F2ED-41C3-BF05-3E88F19FA688}" srcOrd="0" destOrd="0" presId="urn:microsoft.com/office/officeart/2005/8/layout/orgChart1"/>
    <dgm:cxn modelId="{D9BBCF14-8486-4C18-A5B9-AC75443918B4}" type="presParOf" srcId="{52819952-7BD1-4841-9CBE-D90C0640187A}" destId="{FB05AB63-6383-4459-A92C-BE7D508E322F}" srcOrd="1" destOrd="0" presId="urn:microsoft.com/office/officeart/2005/8/layout/orgChart1"/>
    <dgm:cxn modelId="{DFEAC43C-218C-47F1-B957-771E91AF044E}" type="presParOf" srcId="{CEA7F37B-9B10-4D12-A883-246EC022B219}" destId="{EE1C9975-1578-463D-83B7-AF7A23A9BF97}" srcOrd="1" destOrd="0" presId="urn:microsoft.com/office/officeart/2005/8/layout/orgChart1"/>
    <dgm:cxn modelId="{E617616B-7599-43F7-ACF5-7A6386F831A9}" type="presParOf" srcId="{CEA7F37B-9B10-4D12-A883-246EC022B219}" destId="{8526D4BD-8F83-4FC0-B563-E9D125A3D51E}" srcOrd="2" destOrd="0" presId="urn:microsoft.com/office/officeart/2005/8/layout/orgChart1"/>
    <dgm:cxn modelId="{798B4E33-CBF6-4B13-8419-6D4080988244}" type="presParOf" srcId="{9B936CE2-B1B7-46A8-858F-ED31E95B8962}" destId="{4A82F2BD-0A47-4E36-ADAD-B146856584F0}" srcOrd="4" destOrd="0" presId="urn:microsoft.com/office/officeart/2005/8/layout/orgChart1"/>
    <dgm:cxn modelId="{AE469E63-2BBC-4FEE-9FC5-AF275234C3BC}" type="presParOf" srcId="{9B936CE2-B1B7-46A8-858F-ED31E95B8962}" destId="{51DD7416-25A5-4ECD-A78B-CD3935E09EF5}" srcOrd="5" destOrd="0" presId="urn:microsoft.com/office/officeart/2005/8/layout/orgChart1"/>
    <dgm:cxn modelId="{2730CED5-FCF7-4FE8-81BF-03D9448660A8}" type="presParOf" srcId="{51DD7416-25A5-4ECD-A78B-CD3935E09EF5}" destId="{5238B221-3268-402A-8954-6AAB3EFEB842}" srcOrd="0" destOrd="0" presId="urn:microsoft.com/office/officeart/2005/8/layout/orgChart1"/>
    <dgm:cxn modelId="{ED3DAA7A-3488-4160-A81C-8000B13F640B}" type="presParOf" srcId="{5238B221-3268-402A-8954-6AAB3EFEB842}" destId="{DD6DFB9F-E10B-4CDC-A73D-7BC33F74637B}" srcOrd="0" destOrd="0" presId="urn:microsoft.com/office/officeart/2005/8/layout/orgChart1"/>
    <dgm:cxn modelId="{B1B8A546-7478-4073-B7C5-C14668F051E5}" type="presParOf" srcId="{5238B221-3268-402A-8954-6AAB3EFEB842}" destId="{07767B3E-1495-4CF7-A72F-3E4614D2133F}" srcOrd="1" destOrd="0" presId="urn:microsoft.com/office/officeart/2005/8/layout/orgChart1"/>
    <dgm:cxn modelId="{E61DFE11-1329-4A52-BA9B-A1B054E7CC63}" type="presParOf" srcId="{51DD7416-25A5-4ECD-A78B-CD3935E09EF5}" destId="{1E25FA82-EE98-451B-BBE7-04A7C96E5C63}" srcOrd="1" destOrd="0" presId="urn:microsoft.com/office/officeart/2005/8/layout/orgChart1"/>
    <dgm:cxn modelId="{C3640B2D-0B1B-4E27-82A7-22CF2CA54DE0}" type="presParOf" srcId="{51DD7416-25A5-4ECD-A78B-CD3935E09EF5}" destId="{2C5E57C2-6E67-4751-B213-62A6F827B8F6}" srcOrd="2" destOrd="0" presId="urn:microsoft.com/office/officeart/2005/8/layout/orgChart1"/>
    <dgm:cxn modelId="{BE12B651-23D5-4E21-A0F8-3B84D720044D}" type="presParOf" srcId="{5747B226-BE5C-49BA-98F9-6C3EFDB1F1C6}" destId="{8C785FE5-7B7C-4090-886F-97F27E6F8918}" srcOrd="2" destOrd="0" presId="urn:microsoft.com/office/officeart/2005/8/layout/orgChart1"/>
    <dgm:cxn modelId="{4FE9CA89-3F07-4A5F-B7A7-4D7EEBA1E682}" type="presParOf" srcId="{5747B226-BE5C-49BA-98F9-6C3EFDB1F1C6}" destId="{66D3FB9E-3994-4825-BB74-3F1DF5954CE7}" srcOrd="3" destOrd="0" presId="urn:microsoft.com/office/officeart/2005/8/layout/orgChart1"/>
    <dgm:cxn modelId="{1926F404-C333-43D3-8F92-E12BDA812DA0}" type="presParOf" srcId="{66D3FB9E-3994-4825-BB74-3F1DF5954CE7}" destId="{B8A2B6B3-2458-4755-9817-C6A190C2E4C8}" srcOrd="0" destOrd="0" presId="urn:microsoft.com/office/officeart/2005/8/layout/orgChart1"/>
    <dgm:cxn modelId="{6354AE4E-14AA-4E7B-8BB9-D14FDAD33BA2}" type="presParOf" srcId="{B8A2B6B3-2458-4755-9817-C6A190C2E4C8}" destId="{34BE3522-DF8B-4D57-9FE7-F14D6E6EE655}" srcOrd="0" destOrd="0" presId="urn:microsoft.com/office/officeart/2005/8/layout/orgChart1"/>
    <dgm:cxn modelId="{9D395E7A-0BCC-4D8A-A224-8FB99637536E}" type="presParOf" srcId="{B8A2B6B3-2458-4755-9817-C6A190C2E4C8}" destId="{F392AE6B-4C34-45E1-AE76-B11064C7819B}" srcOrd="1" destOrd="0" presId="urn:microsoft.com/office/officeart/2005/8/layout/orgChart1"/>
    <dgm:cxn modelId="{A94086C0-1BCC-4D49-87BF-2E696F4D9DCE}" type="presParOf" srcId="{66D3FB9E-3994-4825-BB74-3F1DF5954CE7}" destId="{06E310C2-0DA7-484B-B1A0-576BE76F54EE}" srcOrd="1" destOrd="0" presId="urn:microsoft.com/office/officeart/2005/8/layout/orgChart1"/>
    <dgm:cxn modelId="{D312CFA6-FBDA-4B85-86AE-95EF38F02338}" type="presParOf" srcId="{66D3FB9E-3994-4825-BB74-3F1DF5954CE7}" destId="{2B338823-60E7-468F-8334-346E74D9074E}" srcOrd="2" destOrd="0" presId="urn:microsoft.com/office/officeart/2005/8/layout/orgChart1"/>
    <dgm:cxn modelId="{5FFEBA13-D750-46EE-AC0E-E4B8266F0020}" type="presParOf" srcId="{2B338823-60E7-468F-8334-346E74D9074E}" destId="{9D45099F-60F2-4BB5-8DEB-77C3B0C24C05}" srcOrd="0" destOrd="0" presId="urn:microsoft.com/office/officeart/2005/8/layout/orgChart1"/>
    <dgm:cxn modelId="{9D1C7480-5CEF-4A82-A912-EC64CEC6B981}" type="presParOf" srcId="{2B338823-60E7-468F-8334-346E74D9074E}" destId="{C07F8B39-D8C5-4957-8968-0DF88D0DF4EB}" srcOrd="1" destOrd="0" presId="urn:microsoft.com/office/officeart/2005/8/layout/orgChart1"/>
    <dgm:cxn modelId="{BCF02ACF-B198-4536-8946-AB40C13EE0B0}" type="presParOf" srcId="{C07F8B39-D8C5-4957-8968-0DF88D0DF4EB}" destId="{E4E138F7-5E3C-4B68-9338-1E5D5CCD7838}" srcOrd="0" destOrd="0" presId="urn:microsoft.com/office/officeart/2005/8/layout/orgChart1"/>
    <dgm:cxn modelId="{A4AEC8B0-B0B6-42D8-90C8-329795D19904}" type="presParOf" srcId="{E4E138F7-5E3C-4B68-9338-1E5D5CCD7838}" destId="{86CD74BF-E6D4-46FA-B815-6956598A6B4B}" srcOrd="0" destOrd="0" presId="urn:microsoft.com/office/officeart/2005/8/layout/orgChart1"/>
    <dgm:cxn modelId="{98716950-07E9-4906-A689-1DCD16BD8B03}" type="presParOf" srcId="{E4E138F7-5E3C-4B68-9338-1E5D5CCD7838}" destId="{79EE500B-3D77-4E2F-B5BE-67995597BDF1}" srcOrd="1" destOrd="0" presId="urn:microsoft.com/office/officeart/2005/8/layout/orgChart1"/>
    <dgm:cxn modelId="{60BC0899-C11B-4793-A9BB-FF8011D98F27}" type="presParOf" srcId="{C07F8B39-D8C5-4957-8968-0DF88D0DF4EB}" destId="{25251CD8-04A7-4B4B-A110-970B0527CEE8}" srcOrd="1" destOrd="0" presId="urn:microsoft.com/office/officeart/2005/8/layout/orgChart1"/>
    <dgm:cxn modelId="{9C2065E7-C77B-42B2-90C2-DDDC6928CCF1}" type="presParOf" srcId="{C07F8B39-D8C5-4957-8968-0DF88D0DF4EB}" destId="{B8AD693B-FDD5-44FE-AE53-AFD92B8204FD}" srcOrd="2" destOrd="0" presId="urn:microsoft.com/office/officeart/2005/8/layout/orgChart1"/>
    <dgm:cxn modelId="{D3EC4900-C191-40D7-B8E1-0D982703F851}" type="presParOf" srcId="{2B338823-60E7-468F-8334-346E74D9074E}" destId="{70F5BFCB-59C6-40CB-9414-74811A430DC8}" srcOrd="2" destOrd="0" presId="urn:microsoft.com/office/officeart/2005/8/layout/orgChart1"/>
    <dgm:cxn modelId="{0A4805DD-1B22-4389-A87A-9D06DEC4458D}" type="presParOf" srcId="{2B338823-60E7-468F-8334-346E74D9074E}" destId="{AFB582A5-4325-4902-BBA9-AA792FD00727}" srcOrd="3" destOrd="0" presId="urn:microsoft.com/office/officeart/2005/8/layout/orgChart1"/>
    <dgm:cxn modelId="{7AC981C3-EC17-4887-B81F-2C2FF8B18AC7}" type="presParOf" srcId="{AFB582A5-4325-4902-BBA9-AA792FD00727}" destId="{1789545E-756F-4A69-A611-D04FB6866A74}" srcOrd="0" destOrd="0" presId="urn:microsoft.com/office/officeart/2005/8/layout/orgChart1"/>
    <dgm:cxn modelId="{46FFA0E7-C332-4D7C-A672-16B95EE81BD3}" type="presParOf" srcId="{1789545E-756F-4A69-A611-D04FB6866A74}" destId="{E8855990-FD3D-461B-9A45-6FDE89AC2263}" srcOrd="0" destOrd="0" presId="urn:microsoft.com/office/officeart/2005/8/layout/orgChart1"/>
    <dgm:cxn modelId="{1E73F81F-E27A-4E98-B601-65A57EBC1548}" type="presParOf" srcId="{1789545E-756F-4A69-A611-D04FB6866A74}" destId="{AA76D74B-4F4F-4D58-8357-8B41AEF00B7E}" srcOrd="1" destOrd="0" presId="urn:microsoft.com/office/officeart/2005/8/layout/orgChart1"/>
    <dgm:cxn modelId="{40C66861-9F65-4A5F-A8CB-FD9EB261708D}" type="presParOf" srcId="{AFB582A5-4325-4902-BBA9-AA792FD00727}" destId="{C4AC2DA8-E422-4181-80CA-685125405759}" srcOrd="1" destOrd="0" presId="urn:microsoft.com/office/officeart/2005/8/layout/orgChart1"/>
    <dgm:cxn modelId="{2EB17C38-4132-4DE3-9D8C-33D0FC5DDA12}" type="presParOf" srcId="{AFB582A5-4325-4902-BBA9-AA792FD00727}" destId="{A0A3C3A8-EAC6-46F6-812C-85FC19926484}" srcOrd="2" destOrd="0" presId="urn:microsoft.com/office/officeart/2005/8/layout/orgChart1"/>
    <dgm:cxn modelId="{64A9D248-63BD-4297-AF26-3A738DA28A2F}" type="presParOf" srcId="{2B338823-60E7-468F-8334-346E74D9074E}" destId="{4242A6FE-EDE0-4907-A7D2-7D581F3041E3}" srcOrd="4" destOrd="0" presId="urn:microsoft.com/office/officeart/2005/8/layout/orgChart1"/>
    <dgm:cxn modelId="{ADFD2E01-F4CB-4E40-82E5-5DE59C465135}" type="presParOf" srcId="{2B338823-60E7-468F-8334-346E74D9074E}" destId="{BF320312-9E6F-45E4-8AFE-E31A6D1B9B85}" srcOrd="5" destOrd="0" presId="urn:microsoft.com/office/officeart/2005/8/layout/orgChart1"/>
    <dgm:cxn modelId="{24F2B2F5-A177-4E5D-B760-F8DD9364CD2B}" type="presParOf" srcId="{BF320312-9E6F-45E4-8AFE-E31A6D1B9B85}" destId="{4329EFD9-C544-4EA7-BC4C-A0EDBEE62305}" srcOrd="0" destOrd="0" presId="urn:microsoft.com/office/officeart/2005/8/layout/orgChart1"/>
    <dgm:cxn modelId="{3896E60A-C70A-41FE-81FD-21A12DB29A5F}" type="presParOf" srcId="{4329EFD9-C544-4EA7-BC4C-A0EDBEE62305}" destId="{CDB2C24C-24A5-41E5-9026-56B55564A01E}" srcOrd="0" destOrd="0" presId="urn:microsoft.com/office/officeart/2005/8/layout/orgChart1"/>
    <dgm:cxn modelId="{8005ACE0-1C24-4F30-8AB2-1865F9FA4B58}" type="presParOf" srcId="{4329EFD9-C544-4EA7-BC4C-A0EDBEE62305}" destId="{B9EBE2CD-F8A8-4724-9344-2AE113436BA8}" srcOrd="1" destOrd="0" presId="urn:microsoft.com/office/officeart/2005/8/layout/orgChart1"/>
    <dgm:cxn modelId="{74BE0FC0-E9B6-4CED-BBBB-484D9B20A562}" type="presParOf" srcId="{BF320312-9E6F-45E4-8AFE-E31A6D1B9B85}" destId="{72813AE4-58BD-48A2-86C0-82D2EA2C0E87}" srcOrd="1" destOrd="0" presId="urn:microsoft.com/office/officeart/2005/8/layout/orgChart1"/>
    <dgm:cxn modelId="{0000CA85-8B68-4CCB-A1CC-4B7C458155BF}" type="presParOf" srcId="{BF320312-9E6F-45E4-8AFE-E31A6D1B9B85}" destId="{440035EF-D463-4622-93DF-A83F024E6758}" srcOrd="2" destOrd="0" presId="urn:microsoft.com/office/officeart/2005/8/layout/orgChart1"/>
    <dgm:cxn modelId="{2F8C6011-478C-4126-A6C8-F1582BBE585D}" type="presParOf" srcId="{152C8F64-3B89-4382-8B20-539516F91450}" destId="{8D0BE66D-516A-4C05-8F91-B5FE5A2644F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9F74F9-854E-4D77-91CA-5D5B6958E0CA}" type="doc">
      <dgm:prSet loTypeId="urn:microsoft.com/office/officeart/2005/8/layout/hList1" loCatId="list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E667D244-5D18-4153-8018-ED60EA47E7DD}">
      <dgm:prSet phldrT="[Texto]" custT="1"/>
      <dgm:spPr/>
      <dgm:t>
        <a:bodyPr/>
        <a:lstStyle/>
        <a:p>
          <a:r>
            <a:rPr lang="pt-BR" sz="2000" dirty="0" smtClean="0">
              <a:solidFill>
                <a:schemeClr val="tx1"/>
              </a:solidFill>
            </a:rPr>
            <a:t>Políticas de saúde</a:t>
          </a:r>
          <a:endParaRPr lang="pt-BR" sz="2000" dirty="0">
            <a:solidFill>
              <a:schemeClr val="tx1"/>
            </a:solidFill>
          </a:endParaRPr>
        </a:p>
      </dgm:t>
    </dgm:pt>
    <dgm:pt modelId="{8C1086B4-19E3-4F91-BA3E-FFBBFDBE96A8}" type="parTrans" cxnId="{4C9F0752-C4BA-4FA3-B707-765CEC39A124}">
      <dgm:prSet/>
      <dgm:spPr/>
      <dgm:t>
        <a:bodyPr/>
        <a:lstStyle/>
        <a:p>
          <a:endParaRPr lang="pt-BR"/>
        </a:p>
      </dgm:t>
    </dgm:pt>
    <dgm:pt modelId="{1B4AF916-A5BB-4966-8BC4-892DFEF0F14E}" type="sibTrans" cxnId="{4C9F0752-C4BA-4FA3-B707-765CEC39A124}">
      <dgm:prSet/>
      <dgm:spPr/>
      <dgm:t>
        <a:bodyPr/>
        <a:lstStyle/>
        <a:p>
          <a:endParaRPr lang="pt-BR"/>
        </a:p>
      </dgm:t>
    </dgm:pt>
    <dgm:pt modelId="{80D5650E-C5EF-4899-A673-062DFAD829AD}">
      <dgm:prSet phldrT="[Texto]" custT="1"/>
      <dgm:spPr/>
      <dgm:t>
        <a:bodyPr/>
        <a:lstStyle/>
        <a:p>
          <a:r>
            <a:rPr lang="pt-BR" sz="2000" dirty="0" smtClean="0">
              <a:solidFill>
                <a:srgbClr val="FF0000"/>
              </a:solidFill>
            </a:rPr>
            <a:t>Lei 8.142/90</a:t>
          </a:r>
          <a:endParaRPr lang="pt-BR" sz="2000" dirty="0">
            <a:solidFill>
              <a:srgbClr val="FF0000"/>
            </a:solidFill>
          </a:endParaRPr>
        </a:p>
      </dgm:t>
    </dgm:pt>
    <dgm:pt modelId="{7ECC5541-ECE6-4A97-BE85-98CBB585CEAB}" type="parTrans" cxnId="{E7AD71D6-227C-47FC-8D9C-BD5172CD72DB}">
      <dgm:prSet/>
      <dgm:spPr/>
      <dgm:t>
        <a:bodyPr/>
        <a:lstStyle/>
        <a:p>
          <a:endParaRPr lang="pt-BR"/>
        </a:p>
      </dgm:t>
    </dgm:pt>
    <dgm:pt modelId="{894F1142-5AD4-4321-8A74-8BDC6E2E99C8}" type="sibTrans" cxnId="{E7AD71D6-227C-47FC-8D9C-BD5172CD72DB}">
      <dgm:prSet/>
      <dgm:spPr/>
      <dgm:t>
        <a:bodyPr/>
        <a:lstStyle/>
        <a:p>
          <a:endParaRPr lang="pt-BR"/>
        </a:p>
      </dgm:t>
    </dgm:pt>
    <dgm:pt modelId="{DE54B1C5-579C-45DC-B6EF-DA58C61DFC69}">
      <dgm:prSet phldrT="[Texto]" custT="1"/>
      <dgm:spPr/>
      <dgm:t>
        <a:bodyPr/>
        <a:lstStyle/>
        <a:p>
          <a:r>
            <a:rPr lang="pt-BR" sz="2000" dirty="0" smtClean="0">
              <a:solidFill>
                <a:schemeClr val="tx1"/>
              </a:solidFill>
            </a:rPr>
            <a:t>Políticas de educação</a:t>
          </a:r>
          <a:endParaRPr lang="pt-BR" sz="2000" dirty="0">
            <a:solidFill>
              <a:schemeClr val="tx1"/>
            </a:solidFill>
          </a:endParaRPr>
        </a:p>
      </dgm:t>
    </dgm:pt>
    <dgm:pt modelId="{B36441B7-940A-4F3B-904F-EA6310C3A261}" type="parTrans" cxnId="{07814D2C-45B3-4A4A-8D6B-376180E7BA29}">
      <dgm:prSet/>
      <dgm:spPr/>
      <dgm:t>
        <a:bodyPr/>
        <a:lstStyle/>
        <a:p>
          <a:endParaRPr lang="pt-BR"/>
        </a:p>
      </dgm:t>
    </dgm:pt>
    <dgm:pt modelId="{D6B86F47-E040-44A6-8D6C-917E1DCE1B08}" type="sibTrans" cxnId="{07814D2C-45B3-4A4A-8D6B-376180E7BA29}">
      <dgm:prSet/>
      <dgm:spPr/>
      <dgm:t>
        <a:bodyPr/>
        <a:lstStyle/>
        <a:p>
          <a:endParaRPr lang="pt-BR"/>
        </a:p>
      </dgm:t>
    </dgm:pt>
    <dgm:pt modelId="{A1DF816B-6967-4A24-B1C0-486FB95EEDBD}">
      <dgm:prSet phldrT="[Texto]" custT="1"/>
      <dgm:spPr/>
      <dgm:t>
        <a:bodyPr/>
        <a:lstStyle/>
        <a:p>
          <a:r>
            <a:rPr lang="pt-BR" sz="2000" dirty="0" smtClean="0">
              <a:solidFill>
                <a:srgbClr val="FF0000"/>
              </a:solidFill>
            </a:rPr>
            <a:t>Lei 9.394/96</a:t>
          </a:r>
          <a:endParaRPr lang="pt-BR" sz="2000" dirty="0">
            <a:solidFill>
              <a:srgbClr val="FF0000"/>
            </a:solidFill>
          </a:endParaRPr>
        </a:p>
      </dgm:t>
    </dgm:pt>
    <dgm:pt modelId="{EF7D4136-B274-4C9D-B4E3-159D8989A358}" type="parTrans" cxnId="{85105569-E431-4BAB-81E3-3E5FF0CA4213}">
      <dgm:prSet/>
      <dgm:spPr/>
      <dgm:t>
        <a:bodyPr/>
        <a:lstStyle/>
        <a:p>
          <a:endParaRPr lang="pt-BR"/>
        </a:p>
      </dgm:t>
    </dgm:pt>
    <dgm:pt modelId="{618F5796-8105-4A70-A9F1-078284090796}" type="sibTrans" cxnId="{85105569-E431-4BAB-81E3-3E5FF0CA4213}">
      <dgm:prSet/>
      <dgm:spPr/>
      <dgm:t>
        <a:bodyPr/>
        <a:lstStyle/>
        <a:p>
          <a:endParaRPr lang="pt-BR"/>
        </a:p>
      </dgm:t>
    </dgm:pt>
    <dgm:pt modelId="{7A0EE324-2F00-4CF7-B431-87CF8AC67BFC}">
      <dgm:prSet phldrT="[Texto]" custT="1"/>
      <dgm:spPr/>
      <dgm:t>
        <a:bodyPr/>
        <a:lstStyle/>
        <a:p>
          <a:r>
            <a:rPr lang="pt-BR" sz="2000" dirty="0" smtClean="0">
              <a:solidFill>
                <a:schemeClr val="tx1"/>
              </a:solidFill>
            </a:rPr>
            <a:t>Assistência Social</a:t>
          </a:r>
          <a:endParaRPr lang="pt-BR" sz="2000" dirty="0">
            <a:solidFill>
              <a:schemeClr val="tx1"/>
            </a:solidFill>
          </a:endParaRPr>
        </a:p>
      </dgm:t>
    </dgm:pt>
    <dgm:pt modelId="{EF33D069-1C87-4302-A39D-782FA0BC123F}" type="parTrans" cxnId="{0E8825A3-4B54-4E95-A0F0-1DF85B80D574}">
      <dgm:prSet/>
      <dgm:spPr/>
      <dgm:t>
        <a:bodyPr/>
        <a:lstStyle/>
        <a:p>
          <a:endParaRPr lang="pt-BR"/>
        </a:p>
      </dgm:t>
    </dgm:pt>
    <dgm:pt modelId="{647A8BC1-C811-405B-9367-90FC9BB51D0C}" type="sibTrans" cxnId="{0E8825A3-4B54-4E95-A0F0-1DF85B80D574}">
      <dgm:prSet/>
      <dgm:spPr/>
      <dgm:t>
        <a:bodyPr/>
        <a:lstStyle/>
        <a:p>
          <a:endParaRPr lang="pt-BR"/>
        </a:p>
      </dgm:t>
    </dgm:pt>
    <dgm:pt modelId="{9B86FA5A-9B87-4BA5-987C-A370DEA7686E}">
      <dgm:prSet phldrT="[Texto]" custT="1"/>
      <dgm:spPr/>
      <dgm:t>
        <a:bodyPr/>
        <a:lstStyle/>
        <a:p>
          <a:r>
            <a:rPr lang="pt-BR" sz="2000" dirty="0" smtClean="0">
              <a:solidFill>
                <a:srgbClr val="FF0000"/>
              </a:solidFill>
            </a:rPr>
            <a:t>Lei 8.742/93</a:t>
          </a:r>
          <a:endParaRPr lang="pt-BR" sz="2000" dirty="0">
            <a:solidFill>
              <a:srgbClr val="FF0000"/>
            </a:solidFill>
          </a:endParaRPr>
        </a:p>
      </dgm:t>
    </dgm:pt>
    <dgm:pt modelId="{8E46C5FF-B675-4A62-8D1A-A751E918F72A}" type="parTrans" cxnId="{459D53DA-2832-4AC4-AA8D-1D249EF686F9}">
      <dgm:prSet/>
      <dgm:spPr/>
      <dgm:t>
        <a:bodyPr/>
        <a:lstStyle/>
        <a:p>
          <a:endParaRPr lang="pt-BR"/>
        </a:p>
      </dgm:t>
    </dgm:pt>
    <dgm:pt modelId="{B28D828E-C635-4C54-8A2C-0FF277235935}" type="sibTrans" cxnId="{459D53DA-2832-4AC4-AA8D-1D249EF686F9}">
      <dgm:prSet/>
      <dgm:spPr/>
      <dgm:t>
        <a:bodyPr/>
        <a:lstStyle/>
        <a:p>
          <a:endParaRPr lang="pt-BR"/>
        </a:p>
      </dgm:t>
    </dgm:pt>
    <dgm:pt modelId="{99C0BBE3-0006-41FA-8436-A1738E635556}">
      <dgm:prSet/>
      <dgm:spPr/>
      <dgm:t>
        <a:bodyPr/>
        <a:lstStyle/>
        <a:p>
          <a:r>
            <a:rPr lang="pt-BR" dirty="0" smtClean="0"/>
            <a:t>Desenvolvimento Urbano</a:t>
          </a:r>
          <a:endParaRPr lang="pt-BR" dirty="0"/>
        </a:p>
      </dgm:t>
    </dgm:pt>
    <dgm:pt modelId="{6962F510-5625-426D-BCCE-C49D9ED276D4}" type="parTrans" cxnId="{ADD7A01C-044B-44C1-A13C-B3BB66C19872}">
      <dgm:prSet/>
      <dgm:spPr/>
      <dgm:t>
        <a:bodyPr/>
        <a:lstStyle/>
        <a:p>
          <a:endParaRPr lang="pt-BR"/>
        </a:p>
      </dgm:t>
    </dgm:pt>
    <dgm:pt modelId="{027B0883-AB7F-46AC-AB49-964A083DE3D2}" type="sibTrans" cxnId="{ADD7A01C-044B-44C1-A13C-B3BB66C19872}">
      <dgm:prSet/>
      <dgm:spPr/>
      <dgm:t>
        <a:bodyPr/>
        <a:lstStyle/>
        <a:p>
          <a:endParaRPr lang="pt-BR"/>
        </a:p>
      </dgm:t>
    </dgm:pt>
    <dgm:pt modelId="{9B55F2D1-5E3B-4EC0-A6A3-ED99ED84EAA9}">
      <dgm:prSet custT="1"/>
      <dgm:spPr/>
      <dgm:t>
        <a:bodyPr/>
        <a:lstStyle/>
        <a:p>
          <a:r>
            <a:rPr lang="pt-BR" sz="1900" dirty="0" smtClean="0">
              <a:solidFill>
                <a:srgbClr val="FF0000"/>
              </a:solidFill>
            </a:rPr>
            <a:t>Lei 10.257/01</a:t>
          </a:r>
          <a:endParaRPr lang="pt-BR" sz="1900" dirty="0">
            <a:solidFill>
              <a:srgbClr val="FF0000"/>
            </a:solidFill>
          </a:endParaRPr>
        </a:p>
      </dgm:t>
    </dgm:pt>
    <dgm:pt modelId="{4494201A-E9C3-4878-BD2E-7D6518CC2C6E}" type="parTrans" cxnId="{02D03D08-225A-4D20-9B33-34FA897A7AE1}">
      <dgm:prSet/>
      <dgm:spPr/>
      <dgm:t>
        <a:bodyPr/>
        <a:lstStyle/>
        <a:p>
          <a:endParaRPr lang="pt-BR"/>
        </a:p>
      </dgm:t>
    </dgm:pt>
    <dgm:pt modelId="{56C70182-3E27-4A0C-BD5D-D1F7E0BC0CCF}" type="sibTrans" cxnId="{02D03D08-225A-4D20-9B33-34FA897A7AE1}">
      <dgm:prSet/>
      <dgm:spPr/>
      <dgm:t>
        <a:bodyPr/>
        <a:lstStyle/>
        <a:p>
          <a:endParaRPr lang="pt-BR"/>
        </a:p>
      </dgm:t>
    </dgm:pt>
    <dgm:pt modelId="{3D9D3549-E59E-4CCA-B2BB-748F3C0324FB}">
      <dgm:prSet phldrT="[Texto]" custT="1"/>
      <dgm:spPr/>
      <dgm:t>
        <a:bodyPr/>
        <a:lstStyle/>
        <a:p>
          <a:endParaRPr lang="pt-BR" sz="2000" dirty="0">
            <a:solidFill>
              <a:srgbClr val="FF0000"/>
            </a:solidFill>
          </a:endParaRPr>
        </a:p>
      </dgm:t>
    </dgm:pt>
    <dgm:pt modelId="{AEA085CF-5C60-4FF3-BFAD-F2F06718B5BD}" type="parTrans" cxnId="{8804CF12-36B6-494E-BF88-75D0C9746A37}">
      <dgm:prSet/>
      <dgm:spPr/>
      <dgm:t>
        <a:bodyPr/>
        <a:lstStyle/>
        <a:p>
          <a:endParaRPr lang="pt-BR"/>
        </a:p>
      </dgm:t>
    </dgm:pt>
    <dgm:pt modelId="{D649ACC2-4BF2-4411-A6DD-58B2D887F289}" type="sibTrans" cxnId="{8804CF12-36B6-494E-BF88-75D0C9746A37}">
      <dgm:prSet/>
      <dgm:spPr/>
      <dgm:t>
        <a:bodyPr/>
        <a:lstStyle/>
        <a:p>
          <a:endParaRPr lang="pt-BR"/>
        </a:p>
      </dgm:t>
    </dgm:pt>
    <dgm:pt modelId="{018BF104-7110-4C36-88B2-C7B478987993}">
      <dgm:prSet custT="1"/>
      <dgm:spPr/>
      <dgm:t>
        <a:bodyPr/>
        <a:lstStyle/>
        <a:p>
          <a:endParaRPr lang="pt-BR" sz="1900" dirty="0">
            <a:solidFill>
              <a:srgbClr val="FF0000"/>
            </a:solidFill>
          </a:endParaRPr>
        </a:p>
      </dgm:t>
    </dgm:pt>
    <dgm:pt modelId="{47BC3881-3DF9-4F4C-9F80-C1657C55902C}" type="parTrans" cxnId="{324F7887-F449-477F-9DC5-B3587D0423DD}">
      <dgm:prSet/>
      <dgm:spPr/>
      <dgm:t>
        <a:bodyPr/>
        <a:lstStyle/>
        <a:p>
          <a:endParaRPr lang="pt-BR"/>
        </a:p>
      </dgm:t>
    </dgm:pt>
    <dgm:pt modelId="{8E2BB0F5-2DF9-4C5F-A6B1-B14F1D834E28}" type="sibTrans" cxnId="{324F7887-F449-477F-9DC5-B3587D0423DD}">
      <dgm:prSet/>
      <dgm:spPr/>
      <dgm:t>
        <a:bodyPr/>
        <a:lstStyle/>
        <a:p>
          <a:endParaRPr lang="pt-BR"/>
        </a:p>
      </dgm:t>
    </dgm:pt>
    <dgm:pt modelId="{E5389BA3-922A-40A4-AB52-892C4BEF0EBB}" type="pres">
      <dgm:prSet presAssocID="{799F74F9-854E-4D77-91CA-5D5B6958E0C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2F256DF-5334-4813-988C-D951F0769AAA}" type="pres">
      <dgm:prSet presAssocID="{E667D244-5D18-4153-8018-ED60EA47E7DD}" presName="composite" presStyleCnt="0"/>
      <dgm:spPr/>
    </dgm:pt>
    <dgm:pt modelId="{7ED251DF-403B-4B67-AF0E-DF74BFD4C755}" type="pres">
      <dgm:prSet presAssocID="{E667D244-5D18-4153-8018-ED60EA47E7DD}" presName="parTx" presStyleLbl="alignNode1" presStyleIdx="0" presStyleCnt="4" custAng="202873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9857C42-1D98-4B0E-A3BD-54C7E37091C7}" type="pres">
      <dgm:prSet presAssocID="{E667D244-5D18-4153-8018-ED60EA47E7DD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934FCBD-48D7-40BF-81A3-E1CD32351400}" type="pres">
      <dgm:prSet presAssocID="{1B4AF916-A5BB-4966-8BC4-892DFEF0F14E}" presName="space" presStyleCnt="0"/>
      <dgm:spPr/>
    </dgm:pt>
    <dgm:pt modelId="{D4F7C772-447D-4627-9F02-3476510C5E03}" type="pres">
      <dgm:prSet presAssocID="{DE54B1C5-579C-45DC-B6EF-DA58C61DFC69}" presName="composite" presStyleCnt="0"/>
      <dgm:spPr/>
    </dgm:pt>
    <dgm:pt modelId="{4716C1CF-677E-48B5-B591-63022A7B4C9C}" type="pres">
      <dgm:prSet presAssocID="{DE54B1C5-579C-45DC-B6EF-DA58C61DFC69}" presName="parTx" presStyleLbl="alignNode1" presStyleIdx="1" presStyleCnt="4" custAng="20229412" custLinFactNeighborX="1281" custLinFactNeighborY="-107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9DEE38F-E3B7-4546-8F18-337DF00A641B}" type="pres">
      <dgm:prSet presAssocID="{DE54B1C5-579C-45DC-B6EF-DA58C61DFC69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8FF8AB3-E6C3-4B3C-B85F-124F44302085}" type="pres">
      <dgm:prSet presAssocID="{D6B86F47-E040-44A6-8D6C-917E1DCE1B08}" presName="space" presStyleCnt="0"/>
      <dgm:spPr/>
    </dgm:pt>
    <dgm:pt modelId="{BDA3135D-6870-4239-BB1D-2E7A628759A1}" type="pres">
      <dgm:prSet presAssocID="{7A0EE324-2F00-4CF7-B431-87CF8AC67BFC}" presName="composite" presStyleCnt="0"/>
      <dgm:spPr/>
    </dgm:pt>
    <dgm:pt modelId="{6ACE7330-A50A-462E-91DE-95ADC6358EF4}" type="pres">
      <dgm:prSet presAssocID="{7A0EE324-2F00-4CF7-B431-87CF8AC67BFC}" presName="parTx" presStyleLbl="alignNode1" presStyleIdx="2" presStyleCnt="4" custAng="202302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DBE391F-7CF1-46A1-B347-783841C6657C}" type="pres">
      <dgm:prSet presAssocID="{7A0EE324-2F00-4CF7-B431-87CF8AC67BFC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50ECF5D-AFEF-4DCD-B773-26610548814C}" type="pres">
      <dgm:prSet presAssocID="{647A8BC1-C811-405B-9367-90FC9BB51D0C}" presName="space" presStyleCnt="0"/>
      <dgm:spPr/>
    </dgm:pt>
    <dgm:pt modelId="{82AAEEF3-DBB9-4FAE-9F5F-DA21CFC0FB14}" type="pres">
      <dgm:prSet presAssocID="{99C0BBE3-0006-41FA-8436-A1738E635556}" presName="composite" presStyleCnt="0"/>
      <dgm:spPr/>
    </dgm:pt>
    <dgm:pt modelId="{F0744697-94CA-4CDE-9623-EC95241D66E1}" type="pres">
      <dgm:prSet presAssocID="{99C0BBE3-0006-41FA-8436-A1738E635556}" presName="parTx" presStyleLbl="alignNode1" presStyleIdx="3" presStyleCnt="4" custAng="200669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88669FD-8F1E-474E-9E7D-EF85D40245A5}" type="pres">
      <dgm:prSet presAssocID="{99C0BBE3-0006-41FA-8436-A1738E635556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DD7A01C-044B-44C1-A13C-B3BB66C19872}" srcId="{799F74F9-854E-4D77-91CA-5D5B6958E0CA}" destId="{99C0BBE3-0006-41FA-8436-A1738E635556}" srcOrd="3" destOrd="0" parTransId="{6962F510-5625-426D-BCCE-C49D9ED276D4}" sibTransId="{027B0883-AB7F-46AC-AB49-964A083DE3D2}"/>
    <dgm:cxn modelId="{0E8825A3-4B54-4E95-A0F0-1DF85B80D574}" srcId="{799F74F9-854E-4D77-91CA-5D5B6958E0CA}" destId="{7A0EE324-2F00-4CF7-B431-87CF8AC67BFC}" srcOrd="2" destOrd="0" parTransId="{EF33D069-1C87-4302-A39D-782FA0BC123F}" sibTransId="{647A8BC1-C811-405B-9367-90FC9BB51D0C}"/>
    <dgm:cxn modelId="{2017B38C-336E-498C-A43F-A88BC4CB3CB9}" type="presOf" srcId="{9B86FA5A-9B87-4BA5-987C-A370DEA7686E}" destId="{8DBE391F-7CF1-46A1-B347-783841C6657C}" srcOrd="0" destOrd="0" presId="urn:microsoft.com/office/officeart/2005/8/layout/hList1"/>
    <dgm:cxn modelId="{07814D2C-45B3-4A4A-8D6B-376180E7BA29}" srcId="{799F74F9-854E-4D77-91CA-5D5B6958E0CA}" destId="{DE54B1C5-579C-45DC-B6EF-DA58C61DFC69}" srcOrd="1" destOrd="0" parTransId="{B36441B7-940A-4F3B-904F-EA6310C3A261}" sibTransId="{D6B86F47-E040-44A6-8D6C-917E1DCE1B08}"/>
    <dgm:cxn modelId="{669ECC7D-CE77-4F5B-8022-961885434264}" type="presOf" srcId="{018BF104-7110-4C36-88B2-C7B478987993}" destId="{E88669FD-8F1E-474E-9E7D-EF85D40245A5}" srcOrd="0" destOrd="1" presId="urn:microsoft.com/office/officeart/2005/8/layout/hList1"/>
    <dgm:cxn modelId="{E519120D-88A1-4FF2-AD40-CB425AB7EAD5}" type="presOf" srcId="{799F74F9-854E-4D77-91CA-5D5B6958E0CA}" destId="{E5389BA3-922A-40A4-AB52-892C4BEF0EBB}" srcOrd="0" destOrd="0" presId="urn:microsoft.com/office/officeart/2005/8/layout/hList1"/>
    <dgm:cxn modelId="{4C9F0752-C4BA-4FA3-B707-765CEC39A124}" srcId="{799F74F9-854E-4D77-91CA-5D5B6958E0CA}" destId="{E667D244-5D18-4153-8018-ED60EA47E7DD}" srcOrd="0" destOrd="0" parTransId="{8C1086B4-19E3-4F91-BA3E-FFBBFDBE96A8}" sibTransId="{1B4AF916-A5BB-4966-8BC4-892DFEF0F14E}"/>
    <dgm:cxn modelId="{6B73E9E3-88E7-41EE-82FB-AB001DDF3EAC}" type="presOf" srcId="{7A0EE324-2F00-4CF7-B431-87CF8AC67BFC}" destId="{6ACE7330-A50A-462E-91DE-95ADC6358EF4}" srcOrd="0" destOrd="0" presId="urn:microsoft.com/office/officeart/2005/8/layout/hList1"/>
    <dgm:cxn modelId="{85105569-E431-4BAB-81E3-3E5FF0CA4213}" srcId="{DE54B1C5-579C-45DC-B6EF-DA58C61DFC69}" destId="{A1DF816B-6967-4A24-B1C0-486FB95EEDBD}" srcOrd="0" destOrd="0" parTransId="{EF7D4136-B274-4C9D-B4E3-159D8989A358}" sibTransId="{618F5796-8105-4A70-A9F1-078284090796}"/>
    <dgm:cxn modelId="{426608BF-964D-4842-B6EC-752568AFCA91}" type="presOf" srcId="{E667D244-5D18-4153-8018-ED60EA47E7DD}" destId="{7ED251DF-403B-4B67-AF0E-DF74BFD4C755}" srcOrd="0" destOrd="0" presId="urn:microsoft.com/office/officeart/2005/8/layout/hList1"/>
    <dgm:cxn modelId="{02D03D08-225A-4D20-9B33-34FA897A7AE1}" srcId="{99C0BBE3-0006-41FA-8436-A1738E635556}" destId="{9B55F2D1-5E3B-4EC0-A6A3-ED99ED84EAA9}" srcOrd="0" destOrd="0" parTransId="{4494201A-E9C3-4878-BD2E-7D6518CC2C6E}" sibTransId="{56C70182-3E27-4A0C-BD5D-D1F7E0BC0CCF}"/>
    <dgm:cxn modelId="{18E87DD9-3397-4AE9-9CC4-9B96EFDFCA67}" type="presOf" srcId="{DE54B1C5-579C-45DC-B6EF-DA58C61DFC69}" destId="{4716C1CF-677E-48B5-B591-63022A7B4C9C}" srcOrd="0" destOrd="0" presId="urn:microsoft.com/office/officeart/2005/8/layout/hList1"/>
    <dgm:cxn modelId="{925B44B7-342A-4558-B743-09696A909127}" type="presOf" srcId="{3D9D3549-E59E-4CCA-B2BB-748F3C0324FB}" destId="{E9DEE38F-E3B7-4546-8F18-337DF00A641B}" srcOrd="0" destOrd="1" presId="urn:microsoft.com/office/officeart/2005/8/layout/hList1"/>
    <dgm:cxn modelId="{15BB37C7-F961-42E6-A58F-2435046CA179}" type="presOf" srcId="{9B55F2D1-5E3B-4EC0-A6A3-ED99ED84EAA9}" destId="{E88669FD-8F1E-474E-9E7D-EF85D40245A5}" srcOrd="0" destOrd="0" presId="urn:microsoft.com/office/officeart/2005/8/layout/hList1"/>
    <dgm:cxn modelId="{324F7887-F449-477F-9DC5-B3587D0423DD}" srcId="{99C0BBE3-0006-41FA-8436-A1738E635556}" destId="{018BF104-7110-4C36-88B2-C7B478987993}" srcOrd="1" destOrd="0" parTransId="{47BC3881-3DF9-4F4C-9F80-C1657C55902C}" sibTransId="{8E2BB0F5-2DF9-4C5F-A6B1-B14F1D834E28}"/>
    <dgm:cxn modelId="{E7AD71D6-227C-47FC-8D9C-BD5172CD72DB}" srcId="{E667D244-5D18-4153-8018-ED60EA47E7DD}" destId="{80D5650E-C5EF-4899-A673-062DFAD829AD}" srcOrd="0" destOrd="0" parTransId="{7ECC5541-ECE6-4A97-BE85-98CBB585CEAB}" sibTransId="{894F1142-5AD4-4321-8A74-8BDC6E2E99C8}"/>
    <dgm:cxn modelId="{C4B29E30-E5C9-415A-A700-387A488970D5}" type="presOf" srcId="{80D5650E-C5EF-4899-A673-062DFAD829AD}" destId="{F9857C42-1D98-4B0E-A3BD-54C7E37091C7}" srcOrd="0" destOrd="0" presId="urn:microsoft.com/office/officeart/2005/8/layout/hList1"/>
    <dgm:cxn modelId="{B85483BC-9CCB-4427-8146-16F7781608FE}" type="presOf" srcId="{A1DF816B-6967-4A24-B1C0-486FB95EEDBD}" destId="{E9DEE38F-E3B7-4546-8F18-337DF00A641B}" srcOrd="0" destOrd="0" presId="urn:microsoft.com/office/officeart/2005/8/layout/hList1"/>
    <dgm:cxn modelId="{8804CF12-36B6-494E-BF88-75D0C9746A37}" srcId="{DE54B1C5-579C-45DC-B6EF-DA58C61DFC69}" destId="{3D9D3549-E59E-4CCA-B2BB-748F3C0324FB}" srcOrd="1" destOrd="0" parTransId="{AEA085CF-5C60-4FF3-BFAD-F2F06718B5BD}" sibTransId="{D649ACC2-4BF2-4411-A6DD-58B2D887F289}"/>
    <dgm:cxn modelId="{B7A9BCAC-9568-4BB7-9069-A57BAAFF3B12}" type="presOf" srcId="{99C0BBE3-0006-41FA-8436-A1738E635556}" destId="{F0744697-94CA-4CDE-9623-EC95241D66E1}" srcOrd="0" destOrd="0" presId="urn:microsoft.com/office/officeart/2005/8/layout/hList1"/>
    <dgm:cxn modelId="{459D53DA-2832-4AC4-AA8D-1D249EF686F9}" srcId="{7A0EE324-2F00-4CF7-B431-87CF8AC67BFC}" destId="{9B86FA5A-9B87-4BA5-987C-A370DEA7686E}" srcOrd="0" destOrd="0" parTransId="{8E46C5FF-B675-4A62-8D1A-A751E918F72A}" sibTransId="{B28D828E-C635-4C54-8A2C-0FF277235935}"/>
    <dgm:cxn modelId="{1245777B-D2AB-467B-A41A-972DC5E560A4}" type="presParOf" srcId="{E5389BA3-922A-40A4-AB52-892C4BEF0EBB}" destId="{72F256DF-5334-4813-988C-D951F0769AAA}" srcOrd="0" destOrd="0" presId="urn:microsoft.com/office/officeart/2005/8/layout/hList1"/>
    <dgm:cxn modelId="{67652E39-7193-47BB-9B19-D96C6A38645C}" type="presParOf" srcId="{72F256DF-5334-4813-988C-D951F0769AAA}" destId="{7ED251DF-403B-4B67-AF0E-DF74BFD4C755}" srcOrd="0" destOrd="0" presId="urn:microsoft.com/office/officeart/2005/8/layout/hList1"/>
    <dgm:cxn modelId="{3DB31485-2D6F-4AFC-865A-10DB43CD64E7}" type="presParOf" srcId="{72F256DF-5334-4813-988C-D951F0769AAA}" destId="{F9857C42-1D98-4B0E-A3BD-54C7E37091C7}" srcOrd="1" destOrd="0" presId="urn:microsoft.com/office/officeart/2005/8/layout/hList1"/>
    <dgm:cxn modelId="{AD194BE7-D2D4-470B-A6E4-A8288413EC81}" type="presParOf" srcId="{E5389BA3-922A-40A4-AB52-892C4BEF0EBB}" destId="{6934FCBD-48D7-40BF-81A3-E1CD32351400}" srcOrd="1" destOrd="0" presId="urn:microsoft.com/office/officeart/2005/8/layout/hList1"/>
    <dgm:cxn modelId="{F14088C7-57E6-4BC0-997D-46DE1D354293}" type="presParOf" srcId="{E5389BA3-922A-40A4-AB52-892C4BEF0EBB}" destId="{D4F7C772-447D-4627-9F02-3476510C5E03}" srcOrd="2" destOrd="0" presId="urn:microsoft.com/office/officeart/2005/8/layout/hList1"/>
    <dgm:cxn modelId="{B914A21C-B47D-488A-A7BC-3BEA4D16C4B8}" type="presParOf" srcId="{D4F7C772-447D-4627-9F02-3476510C5E03}" destId="{4716C1CF-677E-48B5-B591-63022A7B4C9C}" srcOrd="0" destOrd="0" presId="urn:microsoft.com/office/officeart/2005/8/layout/hList1"/>
    <dgm:cxn modelId="{36AC0B85-E6D5-46DF-A9FD-9E6BF68EBDCF}" type="presParOf" srcId="{D4F7C772-447D-4627-9F02-3476510C5E03}" destId="{E9DEE38F-E3B7-4546-8F18-337DF00A641B}" srcOrd="1" destOrd="0" presId="urn:microsoft.com/office/officeart/2005/8/layout/hList1"/>
    <dgm:cxn modelId="{ADA1A35A-E493-4B90-B5A0-773DB0997C34}" type="presParOf" srcId="{E5389BA3-922A-40A4-AB52-892C4BEF0EBB}" destId="{D8FF8AB3-E6C3-4B3C-B85F-124F44302085}" srcOrd="3" destOrd="0" presId="urn:microsoft.com/office/officeart/2005/8/layout/hList1"/>
    <dgm:cxn modelId="{1AD5EE2C-0CBB-44C7-8BBB-49790B6E8BD6}" type="presParOf" srcId="{E5389BA3-922A-40A4-AB52-892C4BEF0EBB}" destId="{BDA3135D-6870-4239-BB1D-2E7A628759A1}" srcOrd="4" destOrd="0" presId="urn:microsoft.com/office/officeart/2005/8/layout/hList1"/>
    <dgm:cxn modelId="{69454288-BAF8-44ED-A6F8-77D654BB9309}" type="presParOf" srcId="{BDA3135D-6870-4239-BB1D-2E7A628759A1}" destId="{6ACE7330-A50A-462E-91DE-95ADC6358EF4}" srcOrd="0" destOrd="0" presId="urn:microsoft.com/office/officeart/2005/8/layout/hList1"/>
    <dgm:cxn modelId="{57FEF0B0-D52A-4992-A05F-E5553E9DE572}" type="presParOf" srcId="{BDA3135D-6870-4239-BB1D-2E7A628759A1}" destId="{8DBE391F-7CF1-46A1-B347-783841C6657C}" srcOrd="1" destOrd="0" presId="urn:microsoft.com/office/officeart/2005/8/layout/hList1"/>
    <dgm:cxn modelId="{9C5CF7F7-E7C1-4132-920A-8D9A348D54A6}" type="presParOf" srcId="{E5389BA3-922A-40A4-AB52-892C4BEF0EBB}" destId="{B50ECF5D-AFEF-4DCD-B773-26610548814C}" srcOrd="5" destOrd="0" presId="urn:microsoft.com/office/officeart/2005/8/layout/hList1"/>
    <dgm:cxn modelId="{221153EB-B2E8-4611-806E-0B127DAEE2FF}" type="presParOf" srcId="{E5389BA3-922A-40A4-AB52-892C4BEF0EBB}" destId="{82AAEEF3-DBB9-4FAE-9F5F-DA21CFC0FB14}" srcOrd="6" destOrd="0" presId="urn:microsoft.com/office/officeart/2005/8/layout/hList1"/>
    <dgm:cxn modelId="{B6CFC0DD-8A6C-4E21-B358-5494DD8F8D01}" type="presParOf" srcId="{82AAEEF3-DBB9-4FAE-9F5F-DA21CFC0FB14}" destId="{F0744697-94CA-4CDE-9623-EC95241D66E1}" srcOrd="0" destOrd="0" presId="urn:microsoft.com/office/officeart/2005/8/layout/hList1"/>
    <dgm:cxn modelId="{59AA832B-4E40-48C2-9892-BFD1815687E2}" type="presParOf" srcId="{82AAEEF3-DBB9-4FAE-9F5F-DA21CFC0FB14}" destId="{E88669FD-8F1E-474E-9E7D-EF85D40245A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D7B5BB-2333-4567-A976-4EF8D5626ADD}" type="doc">
      <dgm:prSet loTypeId="urn:microsoft.com/office/officeart/2008/layout/LinedList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4EB6941-C407-40DB-9603-C1D58C1176CD}">
      <dgm:prSet phldrT="[Texto]"/>
      <dgm:spPr/>
      <dgm:t>
        <a:bodyPr vert="vert270"/>
        <a:lstStyle/>
        <a:p>
          <a:r>
            <a:rPr lang="pt-BR" b="1" baseline="0" dirty="0" smtClean="0">
              <a:latin typeface="Bell MT" panose="02020503060305020303" pitchFamily="18" charset="0"/>
            </a:rPr>
            <a:t>Políticas Públicas</a:t>
          </a:r>
          <a:endParaRPr lang="pt-BR" baseline="0" dirty="0"/>
        </a:p>
      </dgm:t>
    </dgm:pt>
    <dgm:pt modelId="{F76C9348-4543-431A-9B41-4FECCD2033CE}" type="parTrans" cxnId="{14356A12-8310-4142-84E7-AE884C394C51}">
      <dgm:prSet/>
      <dgm:spPr/>
      <dgm:t>
        <a:bodyPr/>
        <a:lstStyle/>
        <a:p>
          <a:endParaRPr lang="pt-BR"/>
        </a:p>
      </dgm:t>
    </dgm:pt>
    <dgm:pt modelId="{833DC90E-AE24-4CA3-81D3-40195DE7AA33}" type="sibTrans" cxnId="{14356A12-8310-4142-84E7-AE884C394C51}">
      <dgm:prSet/>
      <dgm:spPr/>
      <dgm:t>
        <a:bodyPr/>
        <a:lstStyle/>
        <a:p>
          <a:endParaRPr lang="pt-BR"/>
        </a:p>
      </dgm:t>
    </dgm:pt>
    <dgm:pt modelId="{EBECE63D-27B8-4C34-960C-C10EDA1982CA}">
      <dgm:prSet phldrT="[Texto]" custT="1"/>
      <dgm:spPr/>
      <dgm:t>
        <a:bodyPr/>
        <a:lstStyle/>
        <a:p>
          <a:r>
            <a:rPr lang="pt-BR" sz="2400" b="1" dirty="0" smtClean="0">
              <a:latin typeface="Bell MT" panose="02020503060305020303" pitchFamily="18" charset="0"/>
            </a:rPr>
            <a:t>instrumento ou conjunto de ação dos Governos (SOUZA, 2006)</a:t>
          </a:r>
          <a:endParaRPr lang="pt-BR" sz="2400" dirty="0"/>
        </a:p>
      </dgm:t>
    </dgm:pt>
    <dgm:pt modelId="{AD9B69F9-2506-4AAA-B355-686962B91F7D}" type="parTrans" cxnId="{8DFD4F5B-34D1-43FF-A945-4E9AA2DDCED3}">
      <dgm:prSet/>
      <dgm:spPr/>
      <dgm:t>
        <a:bodyPr/>
        <a:lstStyle/>
        <a:p>
          <a:endParaRPr lang="pt-BR"/>
        </a:p>
      </dgm:t>
    </dgm:pt>
    <dgm:pt modelId="{23FD95D4-C741-456E-A51B-B70B7ECED677}" type="sibTrans" cxnId="{8DFD4F5B-34D1-43FF-A945-4E9AA2DDCED3}">
      <dgm:prSet/>
      <dgm:spPr/>
      <dgm:t>
        <a:bodyPr/>
        <a:lstStyle/>
        <a:p>
          <a:endParaRPr lang="pt-BR"/>
        </a:p>
      </dgm:t>
    </dgm:pt>
    <dgm:pt modelId="{C14D0FC6-6F43-4D8F-A9D4-DC2848F83DA9}">
      <dgm:prSet phldrT="[Texto]" custT="1"/>
      <dgm:spPr/>
      <dgm:t>
        <a:bodyPr/>
        <a:lstStyle/>
        <a:p>
          <a:r>
            <a:rPr lang="pt-BR" sz="2400" b="1" dirty="0" smtClean="0">
              <a:latin typeface="Bell MT" panose="02020503060305020303" pitchFamily="18" charset="0"/>
            </a:rPr>
            <a:t>ação elaborada no sentido de enfrentar um problema público (SECCHI, 2012)</a:t>
          </a:r>
          <a:endParaRPr lang="pt-BR" sz="2400" dirty="0"/>
        </a:p>
      </dgm:t>
    </dgm:pt>
    <dgm:pt modelId="{1F62B7AD-B6FB-4E34-BCB0-4F1E9ADC73A9}" type="parTrans" cxnId="{9916574B-912B-49E1-A753-7343F6E98178}">
      <dgm:prSet/>
      <dgm:spPr/>
      <dgm:t>
        <a:bodyPr/>
        <a:lstStyle/>
        <a:p>
          <a:endParaRPr lang="pt-BR"/>
        </a:p>
      </dgm:t>
    </dgm:pt>
    <dgm:pt modelId="{95D0D950-AFE1-4456-B1C9-3E0A43573389}" type="sibTrans" cxnId="{9916574B-912B-49E1-A753-7343F6E98178}">
      <dgm:prSet/>
      <dgm:spPr/>
      <dgm:t>
        <a:bodyPr/>
        <a:lstStyle/>
        <a:p>
          <a:endParaRPr lang="pt-BR"/>
        </a:p>
      </dgm:t>
    </dgm:pt>
    <dgm:pt modelId="{5115D85D-0112-4052-A902-59B5353B6E18}">
      <dgm:prSet phldrT="[Texto]" custT="1"/>
      <dgm:spPr/>
      <dgm:t>
        <a:bodyPr/>
        <a:lstStyle/>
        <a:p>
          <a:r>
            <a:rPr lang="pt-BR" sz="2400" b="1" dirty="0" smtClean="0">
              <a:latin typeface="Bell MT" panose="02020503060305020303" pitchFamily="18" charset="0"/>
            </a:rPr>
            <a:t>conjunto de decisões e ações destinadas à resolução de problemas políticos (RUA, 1998, p. 731)</a:t>
          </a:r>
          <a:endParaRPr lang="pt-BR" sz="2400" dirty="0"/>
        </a:p>
      </dgm:t>
    </dgm:pt>
    <dgm:pt modelId="{1C66BC6D-AA0E-4105-992E-DA28A06DFD72}" type="parTrans" cxnId="{C3E9818E-1078-472A-8F8E-39678C0A372B}">
      <dgm:prSet/>
      <dgm:spPr/>
      <dgm:t>
        <a:bodyPr/>
        <a:lstStyle/>
        <a:p>
          <a:endParaRPr lang="pt-BR"/>
        </a:p>
      </dgm:t>
    </dgm:pt>
    <dgm:pt modelId="{1AF6ADCB-2B8A-4254-AFCD-29EA6D9D135D}" type="sibTrans" cxnId="{C3E9818E-1078-472A-8F8E-39678C0A372B}">
      <dgm:prSet/>
      <dgm:spPr/>
      <dgm:t>
        <a:bodyPr/>
        <a:lstStyle/>
        <a:p>
          <a:endParaRPr lang="pt-BR"/>
        </a:p>
      </dgm:t>
    </dgm:pt>
    <dgm:pt modelId="{E3BE0078-A5B1-4629-ADD9-FA0D2220DDC7}">
      <dgm:prSet phldrT="[Texto]"/>
      <dgm:spPr/>
      <dgm:t>
        <a:bodyPr/>
        <a:lstStyle/>
        <a:p>
          <a:r>
            <a:rPr lang="pt-BR" b="1" i="1" dirty="0" smtClean="0">
              <a:latin typeface="Bell MT" panose="02020503060305020303" pitchFamily="18" charset="0"/>
            </a:rPr>
            <a:t>As políticas públicas determinam a política</a:t>
          </a:r>
          <a:r>
            <a:rPr lang="pt-BR" b="1" dirty="0" smtClean="0">
              <a:latin typeface="Bell MT" panose="02020503060305020303" pitchFamily="18" charset="0"/>
            </a:rPr>
            <a:t>. Elas estruturam o sistema político, definem espaços e atores, e delimitam os desafios que os governos e as sociedades enfrentam</a:t>
          </a:r>
          <a:endParaRPr lang="pt-BR" dirty="0"/>
        </a:p>
      </dgm:t>
    </dgm:pt>
    <dgm:pt modelId="{3414EB75-E2B4-400B-9947-AF7BCDE01D89}" type="parTrans" cxnId="{3B601813-D37A-4F03-A13B-CC6FE9F6D891}">
      <dgm:prSet/>
      <dgm:spPr/>
      <dgm:t>
        <a:bodyPr/>
        <a:lstStyle/>
        <a:p>
          <a:endParaRPr lang="pt-BR"/>
        </a:p>
      </dgm:t>
    </dgm:pt>
    <dgm:pt modelId="{928067F5-BA89-434E-A08B-5944E80CF6E3}" type="sibTrans" cxnId="{3B601813-D37A-4F03-A13B-CC6FE9F6D891}">
      <dgm:prSet/>
      <dgm:spPr/>
      <dgm:t>
        <a:bodyPr/>
        <a:lstStyle/>
        <a:p>
          <a:endParaRPr lang="pt-BR"/>
        </a:p>
      </dgm:t>
    </dgm:pt>
    <dgm:pt modelId="{42AF93BC-A597-4343-93EE-B3339F14173D}" type="pres">
      <dgm:prSet presAssocID="{C3D7B5BB-2333-4567-A976-4EF8D5626AD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C65752A9-41DC-48B1-A6E1-C6EEE0ECCD42}" type="pres">
      <dgm:prSet presAssocID="{F4EB6941-C407-40DB-9603-C1D58C1176CD}" presName="thickLine" presStyleLbl="alignNode1" presStyleIdx="0" presStyleCnt="1"/>
      <dgm:spPr/>
    </dgm:pt>
    <dgm:pt modelId="{4CAD20B3-B567-4AB2-A606-385966745AAF}" type="pres">
      <dgm:prSet presAssocID="{F4EB6941-C407-40DB-9603-C1D58C1176CD}" presName="horz1" presStyleCnt="0"/>
      <dgm:spPr/>
    </dgm:pt>
    <dgm:pt modelId="{CCABF9C1-5DCC-4476-9072-E1C3AADBD5EC}" type="pres">
      <dgm:prSet presAssocID="{F4EB6941-C407-40DB-9603-C1D58C1176CD}" presName="tx1" presStyleLbl="revTx" presStyleIdx="0" presStyleCnt="5"/>
      <dgm:spPr/>
      <dgm:t>
        <a:bodyPr/>
        <a:lstStyle/>
        <a:p>
          <a:endParaRPr lang="pt-BR"/>
        </a:p>
      </dgm:t>
    </dgm:pt>
    <dgm:pt modelId="{4B3CBD6E-79A5-446A-B98C-6A806FFE2EFF}" type="pres">
      <dgm:prSet presAssocID="{F4EB6941-C407-40DB-9603-C1D58C1176CD}" presName="vert1" presStyleCnt="0"/>
      <dgm:spPr/>
    </dgm:pt>
    <dgm:pt modelId="{D526339A-4B38-4A56-A076-3469FD771554}" type="pres">
      <dgm:prSet presAssocID="{EBECE63D-27B8-4C34-960C-C10EDA1982CA}" presName="vertSpace2a" presStyleCnt="0"/>
      <dgm:spPr/>
    </dgm:pt>
    <dgm:pt modelId="{2ADEC87A-09A3-43E1-9B36-B8E382012D09}" type="pres">
      <dgm:prSet presAssocID="{EBECE63D-27B8-4C34-960C-C10EDA1982CA}" presName="horz2" presStyleCnt="0"/>
      <dgm:spPr/>
    </dgm:pt>
    <dgm:pt modelId="{A593E5F4-176B-4CCA-AA53-CABA53D43BC8}" type="pres">
      <dgm:prSet presAssocID="{EBECE63D-27B8-4C34-960C-C10EDA1982CA}" presName="horzSpace2" presStyleCnt="0"/>
      <dgm:spPr/>
    </dgm:pt>
    <dgm:pt modelId="{74439835-2BC1-417B-B04E-49A7C8659FAC}" type="pres">
      <dgm:prSet presAssocID="{EBECE63D-27B8-4C34-960C-C10EDA1982CA}" presName="tx2" presStyleLbl="revTx" presStyleIdx="1" presStyleCnt="5"/>
      <dgm:spPr/>
      <dgm:t>
        <a:bodyPr/>
        <a:lstStyle/>
        <a:p>
          <a:endParaRPr lang="pt-BR"/>
        </a:p>
      </dgm:t>
    </dgm:pt>
    <dgm:pt modelId="{B014F521-8C6A-48B7-BC5C-51EE60724DB3}" type="pres">
      <dgm:prSet presAssocID="{EBECE63D-27B8-4C34-960C-C10EDA1982CA}" presName="vert2" presStyleCnt="0"/>
      <dgm:spPr/>
    </dgm:pt>
    <dgm:pt modelId="{78B2515E-57DC-41E8-93A7-8FDFD9683C93}" type="pres">
      <dgm:prSet presAssocID="{EBECE63D-27B8-4C34-960C-C10EDA1982CA}" presName="thinLine2b" presStyleLbl="callout" presStyleIdx="0" presStyleCnt="4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ln/>
      </dgm:spPr>
    </dgm:pt>
    <dgm:pt modelId="{DBA0F80C-5AC0-4FD3-9958-EE61BEB1CFAF}" type="pres">
      <dgm:prSet presAssocID="{EBECE63D-27B8-4C34-960C-C10EDA1982CA}" presName="vertSpace2b" presStyleCnt="0"/>
      <dgm:spPr/>
    </dgm:pt>
    <dgm:pt modelId="{22BB269F-8034-4C3C-B924-4535CB8AF5A7}" type="pres">
      <dgm:prSet presAssocID="{C14D0FC6-6F43-4D8F-A9D4-DC2848F83DA9}" presName="horz2" presStyleCnt="0"/>
      <dgm:spPr/>
    </dgm:pt>
    <dgm:pt modelId="{75B2E53B-7A40-4286-9060-28151E8DC99B}" type="pres">
      <dgm:prSet presAssocID="{C14D0FC6-6F43-4D8F-A9D4-DC2848F83DA9}" presName="horzSpace2" presStyleCnt="0"/>
      <dgm:spPr/>
    </dgm:pt>
    <dgm:pt modelId="{399C9B2E-84FF-4353-A1AE-FDE695AC6AB3}" type="pres">
      <dgm:prSet presAssocID="{C14D0FC6-6F43-4D8F-A9D4-DC2848F83DA9}" presName="tx2" presStyleLbl="revTx" presStyleIdx="2" presStyleCnt="5"/>
      <dgm:spPr/>
      <dgm:t>
        <a:bodyPr/>
        <a:lstStyle/>
        <a:p>
          <a:endParaRPr lang="pt-BR"/>
        </a:p>
      </dgm:t>
    </dgm:pt>
    <dgm:pt modelId="{0B97C43F-F55C-4FB3-B028-E68A85E56C97}" type="pres">
      <dgm:prSet presAssocID="{C14D0FC6-6F43-4D8F-A9D4-DC2848F83DA9}" presName="vert2" presStyleCnt="0"/>
      <dgm:spPr/>
    </dgm:pt>
    <dgm:pt modelId="{DBDA6839-2314-4B82-A25E-3BC7BA55A17B}" type="pres">
      <dgm:prSet presAssocID="{C14D0FC6-6F43-4D8F-A9D4-DC2848F83DA9}" presName="thinLine2b" presStyleLbl="callout" presStyleIdx="1" presStyleCnt="4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ln/>
      </dgm:spPr>
    </dgm:pt>
    <dgm:pt modelId="{1AE1E1F2-DE45-49F6-B5FF-450C37EAF54F}" type="pres">
      <dgm:prSet presAssocID="{C14D0FC6-6F43-4D8F-A9D4-DC2848F83DA9}" presName="vertSpace2b" presStyleCnt="0"/>
      <dgm:spPr/>
    </dgm:pt>
    <dgm:pt modelId="{439E5A14-AE13-4594-A049-578C84CC24E7}" type="pres">
      <dgm:prSet presAssocID="{5115D85D-0112-4052-A902-59B5353B6E18}" presName="horz2" presStyleCnt="0"/>
      <dgm:spPr/>
    </dgm:pt>
    <dgm:pt modelId="{380058D2-32FE-469B-9086-6FA0C2B7F7F7}" type="pres">
      <dgm:prSet presAssocID="{5115D85D-0112-4052-A902-59B5353B6E18}" presName="horzSpace2" presStyleCnt="0"/>
      <dgm:spPr/>
    </dgm:pt>
    <dgm:pt modelId="{DA51121D-3F2F-48A3-BD03-3A56AB7D4723}" type="pres">
      <dgm:prSet presAssocID="{5115D85D-0112-4052-A902-59B5353B6E18}" presName="tx2" presStyleLbl="revTx" presStyleIdx="3" presStyleCnt="5"/>
      <dgm:spPr/>
      <dgm:t>
        <a:bodyPr/>
        <a:lstStyle/>
        <a:p>
          <a:endParaRPr lang="pt-BR"/>
        </a:p>
      </dgm:t>
    </dgm:pt>
    <dgm:pt modelId="{F379C0D2-E1CD-4663-BEAF-03D246FAB5DC}" type="pres">
      <dgm:prSet presAssocID="{5115D85D-0112-4052-A902-59B5353B6E18}" presName="vert2" presStyleCnt="0"/>
      <dgm:spPr/>
    </dgm:pt>
    <dgm:pt modelId="{DED1D905-D087-40ED-B7A9-4523AD6241A0}" type="pres">
      <dgm:prSet presAssocID="{5115D85D-0112-4052-A902-59B5353B6E18}" presName="thinLine2b" presStyleLbl="callout" presStyleIdx="2" presStyleCnt="4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ln/>
      </dgm:spPr>
    </dgm:pt>
    <dgm:pt modelId="{C404112F-E706-4D87-B1FD-B3D3F50820C2}" type="pres">
      <dgm:prSet presAssocID="{5115D85D-0112-4052-A902-59B5353B6E18}" presName="vertSpace2b" presStyleCnt="0"/>
      <dgm:spPr/>
    </dgm:pt>
    <dgm:pt modelId="{5AC0FBC4-F94D-43D9-B374-AA642584B7B6}" type="pres">
      <dgm:prSet presAssocID="{E3BE0078-A5B1-4629-ADD9-FA0D2220DDC7}" presName="horz2" presStyleCnt="0"/>
      <dgm:spPr/>
    </dgm:pt>
    <dgm:pt modelId="{BCC48A58-8683-4BAA-9B80-E86ACEFBE774}" type="pres">
      <dgm:prSet presAssocID="{E3BE0078-A5B1-4629-ADD9-FA0D2220DDC7}" presName="horzSpace2" presStyleCnt="0"/>
      <dgm:spPr/>
    </dgm:pt>
    <dgm:pt modelId="{4950D8BA-69AF-4AAC-B782-7670E5023248}" type="pres">
      <dgm:prSet presAssocID="{E3BE0078-A5B1-4629-ADD9-FA0D2220DDC7}" presName="tx2" presStyleLbl="revTx" presStyleIdx="4" presStyleCnt="5"/>
      <dgm:spPr/>
      <dgm:t>
        <a:bodyPr/>
        <a:lstStyle/>
        <a:p>
          <a:endParaRPr lang="pt-BR"/>
        </a:p>
      </dgm:t>
    </dgm:pt>
    <dgm:pt modelId="{CA3054D2-03BA-46F3-9D61-3C87EFE163EF}" type="pres">
      <dgm:prSet presAssocID="{E3BE0078-A5B1-4629-ADD9-FA0D2220DDC7}" presName="vert2" presStyleCnt="0"/>
      <dgm:spPr/>
    </dgm:pt>
    <dgm:pt modelId="{0FE3B625-3027-4AC0-A4C2-F25D2875E378}" type="pres">
      <dgm:prSet presAssocID="{E3BE0078-A5B1-4629-ADD9-FA0D2220DDC7}" presName="thinLine2b" presStyleLbl="callout" presStyleIdx="3" presStyleCnt="4"/>
      <dgm:spPr/>
    </dgm:pt>
    <dgm:pt modelId="{C97E1273-9F42-45A3-9454-808B01BC4D52}" type="pres">
      <dgm:prSet presAssocID="{E3BE0078-A5B1-4629-ADD9-FA0D2220DDC7}" presName="vertSpace2b" presStyleCnt="0"/>
      <dgm:spPr/>
    </dgm:pt>
  </dgm:ptLst>
  <dgm:cxnLst>
    <dgm:cxn modelId="{49058B9D-2D17-4F38-8710-C427A2CF31CC}" type="presOf" srcId="{C3D7B5BB-2333-4567-A976-4EF8D5626ADD}" destId="{42AF93BC-A597-4343-93EE-B3339F14173D}" srcOrd="0" destOrd="0" presId="urn:microsoft.com/office/officeart/2008/layout/LinedList"/>
    <dgm:cxn modelId="{9916574B-912B-49E1-A753-7343F6E98178}" srcId="{F4EB6941-C407-40DB-9603-C1D58C1176CD}" destId="{C14D0FC6-6F43-4D8F-A9D4-DC2848F83DA9}" srcOrd="1" destOrd="0" parTransId="{1F62B7AD-B6FB-4E34-BCB0-4F1E9ADC73A9}" sibTransId="{95D0D950-AFE1-4456-B1C9-3E0A43573389}"/>
    <dgm:cxn modelId="{3B601813-D37A-4F03-A13B-CC6FE9F6D891}" srcId="{F4EB6941-C407-40DB-9603-C1D58C1176CD}" destId="{E3BE0078-A5B1-4629-ADD9-FA0D2220DDC7}" srcOrd="3" destOrd="0" parTransId="{3414EB75-E2B4-400B-9947-AF7BCDE01D89}" sibTransId="{928067F5-BA89-434E-A08B-5944E80CF6E3}"/>
    <dgm:cxn modelId="{3FE7FD13-869B-497D-AA16-49E9073AC800}" type="presOf" srcId="{E3BE0078-A5B1-4629-ADD9-FA0D2220DDC7}" destId="{4950D8BA-69AF-4AAC-B782-7670E5023248}" srcOrd="0" destOrd="0" presId="urn:microsoft.com/office/officeart/2008/layout/LinedList"/>
    <dgm:cxn modelId="{00B88A53-3B7C-4341-ACBB-F88C118416AF}" type="presOf" srcId="{5115D85D-0112-4052-A902-59B5353B6E18}" destId="{DA51121D-3F2F-48A3-BD03-3A56AB7D4723}" srcOrd="0" destOrd="0" presId="urn:microsoft.com/office/officeart/2008/layout/LinedList"/>
    <dgm:cxn modelId="{C3E9818E-1078-472A-8F8E-39678C0A372B}" srcId="{F4EB6941-C407-40DB-9603-C1D58C1176CD}" destId="{5115D85D-0112-4052-A902-59B5353B6E18}" srcOrd="2" destOrd="0" parTransId="{1C66BC6D-AA0E-4105-992E-DA28A06DFD72}" sibTransId="{1AF6ADCB-2B8A-4254-AFCD-29EA6D9D135D}"/>
    <dgm:cxn modelId="{14356A12-8310-4142-84E7-AE884C394C51}" srcId="{C3D7B5BB-2333-4567-A976-4EF8D5626ADD}" destId="{F4EB6941-C407-40DB-9603-C1D58C1176CD}" srcOrd="0" destOrd="0" parTransId="{F76C9348-4543-431A-9B41-4FECCD2033CE}" sibTransId="{833DC90E-AE24-4CA3-81D3-40195DE7AA33}"/>
    <dgm:cxn modelId="{8DFD4F5B-34D1-43FF-A945-4E9AA2DDCED3}" srcId="{F4EB6941-C407-40DB-9603-C1D58C1176CD}" destId="{EBECE63D-27B8-4C34-960C-C10EDA1982CA}" srcOrd="0" destOrd="0" parTransId="{AD9B69F9-2506-4AAA-B355-686962B91F7D}" sibTransId="{23FD95D4-C741-456E-A51B-B70B7ECED677}"/>
    <dgm:cxn modelId="{11577DF4-7EC9-46EE-A7D7-69C6EAD344E9}" type="presOf" srcId="{EBECE63D-27B8-4C34-960C-C10EDA1982CA}" destId="{74439835-2BC1-417B-B04E-49A7C8659FAC}" srcOrd="0" destOrd="0" presId="urn:microsoft.com/office/officeart/2008/layout/LinedList"/>
    <dgm:cxn modelId="{0BBDA701-B900-477C-92D9-041C460F9A25}" type="presOf" srcId="{C14D0FC6-6F43-4D8F-A9D4-DC2848F83DA9}" destId="{399C9B2E-84FF-4353-A1AE-FDE695AC6AB3}" srcOrd="0" destOrd="0" presId="urn:microsoft.com/office/officeart/2008/layout/LinedList"/>
    <dgm:cxn modelId="{8B013A66-D681-43AB-B102-F03CB177981B}" type="presOf" srcId="{F4EB6941-C407-40DB-9603-C1D58C1176CD}" destId="{CCABF9C1-5DCC-4476-9072-E1C3AADBD5EC}" srcOrd="0" destOrd="0" presId="urn:microsoft.com/office/officeart/2008/layout/LinedList"/>
    <dgm:cxn modelId="{237BEA86-AB27-4E60-8C19-D40FC1E98DFA}" type="presParOf" srcId="{42AF93BC-A597-4343-93EE-B3339F14173D}" destId="{C65752A9-41DC-48B1-A6E1-C6EEE0ECCD42}" srcOrd="0" destOrd="0" presId="urn:microsoft.com/office/officeart/2008/layout/LinedList"/>
    <dgm:cxn modelId="{9C5DFC52-4A3A-48FC-9174-794EC55F78E6}" type="presParOf" srcId="{42AF93BC-A597-4343-93EE-B3339F14173D}" destId="{4CAD20B3-B567-4AB2-A606-385966745AAF}" srcOrd="1" destOrd="0" presId="urn:microsoft.com/office/officeart/2008/layout/LinedList"/>
    <dgm:cxn modelId="{24B60B25-F3F8-454C-9009-25F256820235}" type="presParOf" srcId="{4CAD20B3-B567-4AB2-A606-385966745AAF}" destId="{CCABF9C1-5DCC-4476-9072-E1C3AADBD5EC}" srcOrd="0" destOrd="0" presId="urn:microsoft.com/office/officeart/2008/layout/LinedList"/>
    <dgm:cxn modelId="{F5C0A7B0-7461-4A4E-B5C3-77DE4A658A43}" type="presParOf" srcId="{4CAD20B3-B567-4AB2-A606-385966745AAF}" destId="{4B3CBD6E-79A5-446A-B98C-6A806FFE2EFF}" srcOrd="1" destOrd="0" presId="urn:microsoft.com/office/officeart/2008/layout/LinedList"/>
    <dgm:cxn modelId="{7A26974C-93CF-43BB-B41A-27BC875C4048}" type="presParOf" srcId="{4B3CBD6E-79A5-446A-B98C-6A806FFE2EFF}" destId="{D526339A-4B38-4A56-A076-3469FD771554}" srcOrd="0" destOrd="0" presId="urn:microsoft.com/office/officeart/2008/layout/LinedList"/>
    <dgm:cxn modelId="{B6E259BE-194A-450F-A5CB-70308FE82199}" type="presParOf" srcId="{4B3CBD6E-79A5-446A-B98C-6A806FFE2EFF}" destId="{2ADEC87A-09A3-43E1-9B36-B8E382012D09}" srcOrd="1" destOrd="0" presId="urn:microsoft.com/office/officeart/2008/layout/LinedList"/>
    <dgm:cxn modelId="{6C3DFA54-CAF5-4D83-8528-86C170E7EA82}" type="presParOf" srcId="{2ADEC87A-09A3-43E1-9B36-B8E382012D09}" destId="{A593E5F4-176B-4CCA-AA53-CABA53D43BC8}" srcOrd="0" destOrd="0" presId="urn:microsoft.com/office/officeart/2008/layout/LinedList"/>
    <dgm:cxn modelId="{6C5CAD54-3FC8-4FEB-A7B2-CA17811E42FF}" type="presParOf" srcId="{2ADEC87A-09A3-43E1-9B36-B8E382012D09}" destId="{74439835-2BC1-417B-B04E-49A7C8659FAC}" srcOrd="1" destOrd="0" presId="urn:microsoft.com/office/officeart/2008/layout/LinedList"/>
    <dgm:cxn modelId="{4F2D3999-6D97-441D-ACB8-6E930A13A481}" type="presParOf" srcId="{2ADEC87A-09A3-43E1-9B36-B8E382012D09}" destId="{B014F521-8C6A-48B7-BC5C-51EE60724DB3}" srcOrd="2" destOrd="0" presId="urn:microsoft.com/office/officeart/2008/layout/LinedList"/>
    <dgm:cxn modelId="{AA07770C-F1ED-4323-9D50-81F36C5FE22D}" type="presParOf" srcId="{4B3CBD6E-79A5-446A-B98C-6A806FFE2EFF}" destId="{78B2515E-57DC-41E8-93A7-8FDFD9683C93}" srcOrd="2" destOrd="0" presId="urn:microsoft.com/office/officeart/2008/layout/LinedList"/>
    <dgm:cxn modelId="{2590BE94-50F6-4878-8FAA-BB3D7FE4F9D4}" type="presParOf" srcId="{4B3CBD6E-79A5-446A-B98C-6A806FFE2EFF}" destId="{DBA0F80C-5AC0-4FD3-9958-EE61BEB1CFAF}" srcOrd="3" destOrd="0" presId="urn:microsoft.com/office/officeart/2008/layout/LinedList"/>
    <dgm:cxn modelId="{C7933303-1A22-4643-9FB7-8130CBCB3317}" type="presParOf" srcId="{4B3CBD6E-79A5-446A-B98C-6A806FFE2EFF}" destId="{22BB269F-8034-4C3C-B924-4535CB8AF5A7}" srcOrd="4" destOrd="0" presId="urn:microsoft.com/office/officeart/2008/layout/LinedList"/>
    <dgm:cxn modelId="{49731F0F-525E-4B3D-B985-BE03B4494848}" type="presParOf" srcId="{22BB269F-8034-4C3C-B924-4535CB8AF5A7}" destId="{75B2E53B-7A40-4286-9060-28151E8DC99B}" srcOrd="0" destOrd="0" presId="urn:microsoft.com/office/officeart/2008/layout/LinedList"/>
    <dgm:cxn modelId="{F8F651E5-C540-4405-9643-6120732BB0B9}" type="presParOf" srcId="{22BB269F-8034-4C3C-B924-4535CB8AF5A7}" destId="{399C9B2E-84FF-4353-A1AE-FDE695AC6AB3}" srcOrd="1" destOrd="0" presId="urn:microsoft.com/office/officeart/2008/layout/LinedList"/>
    <dgm:cxn modelId="{311605AB-647E-430D-922C-1FE23C55B52B}" type="presParOf" srcId="{22BB269F-8034-4C3C-B924-4535CB8AF5A7}" destId="{0B97C43F-F55C-4FB3-B028-E68A85E56C97}" srcOrd="2" destOrd="0" presId="urn:microsoft.com/office/officeart/2008/layout/LinedList"/>
    <dgm:cxn modelId="{0A1368A7-6E2C-4F25-8176-C2AA76D2C637}" type="presParOf" srcId="{4B3CBD6E-79A5-446A-B98C-6A806FFE2EFF}" destId="{DBDA6839-2314-4B82-A25E-3BC7BA55A17B}" srcOrd="5" destOrd="0" presId="urn:microsoft.com/office/officeart/2008/layout/LinedList"/>
    <dgm:cxn modelId="{896E1167-5ED4-4E1B-A776-5201493FB5B5}" type="presParOf" srcId="{4B3CBD6E-79A5-446A-B98C-6A806FFE2EFF}" destId="{1AE1E1F2-DE45-49F6-B5FF-450C37EAF54F}" srcOrd="6" destOrd="0" presId="urn:microsoft.com/office/officeart/2008/layout/LinedList"/>
    <dgm:cxn modelId="{B26562C6-F131-44D0-A576-34B15D544EE2}" type="presParOf" srcId="{4B3CBD6E-79A5-446A-B98C-6A806FFE2EFF}" destId="{439E5A14-AE13-4594-A049-578C84CC24E7}" srcOrd="7" destOrd="0" presId="urn:microsoft.com/office/officeart/2008/layout/LinedList"/>
    <dgm:cxn modelId="{816F537B-5C5A-4237-AF3C-F95794B60D6A}" type="presParOf" srcId="{439E5A14-AE13-4594-A049-578C84CC24E7}" destId="{380058D2-32FE-469B-9086-6FA0C2B7F7F7}" srcOrd="0" destOrd="0" presId="urn:microsoft.com/office/officeart/2008/layout/LinedList"/>
    <dgm:cxn modelId="{4BDFE9F3-11DA-47D2-977A-05E659C73B7B}" type="presParOf" srcId="{439E5A14-AE13-4594-A049-578C84CC24E7}" destId="{DA51121D-3F2F-48A3-BD03-3A56AB7D4723}" srcOrd="1" destOrd="0" presId="urn:microsoft.com/office/officeart/2008/layout/LinedList"/>
    <dgm:cxn modelId="{49FFA261-AFA3-427C-880E-3BE578B65F0D}" type="presParOf" srcId="{439E5A14-AE13-4594-A049-578C84CC24E7}" destId="{F379C0D2-E1CD-4663-BEAF-03D246FAB5DC}" srcOrd="2" destOrd="0" presId="urn:microsoft.com/office/officeart/2008/layout/LinedList"/>
    <dgm:cxn modelId="{5C04DFC7-AE37-4824-B781-DBE7313AA8F7}" type="presParOf" srcId="{4B3CBD6E-79A5-446A-B98C-6A806FFE2EFF}" destId="{DED1D905-D087-40ED-B7A9-4523AD6241A0}" srcOrd="8" destOrd="0" presId="urn:microsoft.com/office/officeart/2008/layout/LinedList"/>
    <dgm:cxn modelId="{87511603-9EC7-4888-ADA7-2AD19E8EFFC8}" type="presParOf" srcId="{4B3CBD6E-79A5-446A-B98C-6A806FFE2EFF}" destId="{C404112F-E706-4D87-B1FD-B3D3F50820C2}" srcOrd="9" destOrd="0" presId="urn:microsoft.com/office/officeart/2008/layout/LinedList"/>
    <dgm:cxn modelId="{82BF6BE9-AAED-411F-BA57-B4A88D780619}" type="presParOf" srcId="{4B3CBD6E-79A5-446A-B98C-6A806FFE2EFF}" destId="{5AC0FBC4-F94D-43D9-B374-AA642584B7B6}" srcOrd="10" destOrd="0" presId="urn:microsoft.com/office/officeart/2008/layout/LinedList"/>
    <dgm:cxn modelId="{CAA5840F-BC6C-4DF6-80C4-A2A6C0B893C5}" type="presParOf" srcId="{5AC0FBC4-F94D-43D9-B374-AA642584B7B6}" destId="{BCC48A58-8683-4BAA-9B80-E86ACEFBE774}" srcOrd="0" destOrd="0" presId="urn:microsoft.com/office/officeart/2008/layout/LinedList"/>
    <dgm:cxn modelId="{5A0268CD-0E73-49D5-8C53-DF26C6F32F62}" type="presParOf" srcId="{5AC0FBC4-F94D-43D9-B374-AA642584B7B6}" destId="{4950D8BA-69AF-4AAC-B782-7670E5023248}" srcOrd="1" destOrd="0" presId="urn:microsoft.com/office/officeart/2008/layout/LinedList"/>
    <dgm:cxn modelId="{0B93996B-6FAD-49E6-91DF-0DFB30F915AA}" type="presParOf" srcId="{5AC0FBC4-F94D-43D9-B374-AA642584B7B6}" destId="{CA3054D2-03BA-46F3-9D61-3C87EFE163EF}" srcOrd="2" destOrd="0" presId="urn:microsoft.com/office/officeart/2008/layout/LinedList"/>
    <dgm:cxn modelId="{C7A55967-4228-4CF5-BAF4-707D0872FA85}" type="presParOf" srcId="{4B3CBD6E-79A5-446A-B98C-6A806FFE2EFF}" destId="{0FE3B625-3027-4AC0-A4C2-F25D2875E378}" srcOrd="11" destOrd="0" presId="urn:microsoft.com/office/officeart/2008/layout/LinedList"/>
    <dgm:cxn modelId="{A6197B9B-C2A8-4D4A-90F4-B8311B67D74A}" type="presParOf" srcId="{4B3CBD6E-79A5-446A-B98C-6A806FFE2EFF}" destId="{C97E1273-9F42-45A3-9454-808B01BC4D52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C9987CC-157B-4160-A0E7-36CE62571F6E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EC4DB0BF-30B0-4685-956B-C13C73EA3CD0}">
      <dgm:prSet phldrT="[Texto]"/>
      <dgm:spPr/>
      <dgm:t>
        <a:bodyPr/>
        <a:lstStyle/>
        <a:p>
          <a:r>
            <a:rPr lang="pt-BR" dirty="0" smtClean="0"/>
            <a:t>Desafios do modelo de Gestão Participativa</a:t>
          </a:r>
          <a:endParaRPr lang="pt-BR" dirty="0"/>
        </a:p>
      </dgm:t>
    </dgm:pt>
    <dgm:pt modelId="{B89AC6EE-0C0E-4014-BCF2-9B023356BEA7}" type="parTrans" cxnId="{AA7A0ED8-0078-40A9-BB13-C23C4776BD6C}">
      <dgm:prSet/>
      <dgm:spPr/>
      <dgm:t>
        <a:bodyPr/>
        <a:lstStyle/>
        <a:p>
          <a:endParaRPr lang="pt-BR"/>
        </a:p>
      </dgm:t>
    </dgm:pt>
    <dgm:pt modelId="{8BB6B61C-622D-4ABE-BE13-E566ED7D9121}" type="sibTrans" cxnId="{AA7A0ED8-0078-40A9-BB13-C23C4776BD6C}">
      <dgm:prSet/>
      <dgm:spPr/>
      <dgm:t>
        <a:bodyPr/>
        <a:lstStyle/>
        <a:p>
          <a:endParaRPr lang="pt-BR"/>
        </a:p>
      </dgm:t>
    </dgm:pt>
    <dgm:pt modelId="{61FBFD93-F0D8-4820-883E-4C93543DF394}">
      <dgm:prSet phldrT="[Texto]"/>
      <dgm:spPr/>
      <dgm:t>
        <a:bodyPr/>
        <a:lstStyle/>
        <a:p>
          <a:r>
            <a:rPr lang="pt-BR" dirty="0" smtClean="0"/>
            <a:t>Um processo democrático participativo leva um tempo maior de duração, já que é preciso compartilhar com uma determinada comunidade os diferentes problemas e possíveis soluções que desafiam a gestão pública</a:t>
          </a:r>
          <a:endParaRPr lang="pt-BR" dirty="0"/>
        </a:p>
      </dgm:t>
    </dgm:pt>
    <dgm:pt modelId="{A674F264-23C1-43D5-B47F-D7CEF5B67BD0}" type="parTrans" cxnId="{E1182657-4678-4AEC-8F1A-47DE47229129}">
      <dgm:prSet/>
      <dgm:spPr/>
      <dgm:t>
        <a:bodyPr/>
        <a:lstStyle/>
        <a:p>
          <a:endParaRPr lang="pt-BR"/>
        </a:p>
      </dgm:t>
    </dgm:pt>
    <dgm:pt modelId="{F2C51DBE-593A-402F-9B50-74757D8CED5A}" type="sibTrans" cxnId="{E1182657-4678-4AEC-8F1A-47DE47229129}">
      <dgm:prSet/>
      <dgm:spPr/>
      <dgm:t>
        <a:bodyPr/>
        <a:lstStyle/>
        <a:p>
          <a:endParaRPr lang="pt-BR"/>
        </a:p>
      </dgm:t>
    </dgm:pt>
    <dgm:pt modelId="{9B068F5E-DE3E-4A04-8C4E-5734F8A06E7E}">
      <dgm:prSet phldrT="[Texto]"/>
      <dgm:spPr/>
      <dgm:t>
        <a:bodyPr/>
        <a:lstStyle/>
        <a:p>
          <a:r>
            <a:rPr lang="pt-BR" dirty="0" smtClean="0"/>
            <a:t>O planejamento participativo pode não ser o mais indicado para tratar de problemas públicos em caso de problemas técnicos mais complexos, devendo-se adotar um misto de planejamento tradicional e participativo</a:t>
          </a:r>
          <a:endParaRPr lang="pt-BR" dirty="0"/>
        </a:p>
      </dgm:t>
    </dgm:pt>
    <dgm:pt modelId="{7ACB335A-EE76-40E0-B616-0FF958FF4395}" type="parTrans" cxnId="{019ED404-8D66-4065-B5C8-54DF73BF288F}">
      <dgm:prSet/>
      <dgm:spPr/>
      <dgm:t>
        <a:bodyPr/>
        <a:lstStyle/>
        <a:p>
          <a:endParaRPr lang="pt-BR"/>
        </a:p>
      </dgm:t>
    </dgm:pt>
    <dgm:pt modelId="{E906CA24-5FB0-4038-AD87-5BB5B655DB59}" type="sibTrans" cxnId="{019ED404-8D66-4065-B5C8-54DF73BF288F}">
      <dgm:prSet/>
      <dgm:spPr/>
      <dgm:t>
        <a:bodyPr/>
        <a:lstStyle/>
        <a:p>
          <a:endParaRPr lang="pt-BR"/>
        </a:p>
      </dgm:t>
    </dgm:pt>
    <dgm:pt modelId="{0C0F1062-589D-45FA-A5E9-B51AE60E1131}" type="pres">
      <dgm:prSet presAssocID="{9C9987CC-157B-4160-A0E7-36CE62571F6E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7AD90003-46FE-4348-AA54-169BFC190388}" type="pres">
      <dgm:prSet presAssocID="{EC4DB0BF-30B0-4685-956B-C13C73EA3CD0}" presName="root" presStyleCnt="0">
        <dgm:presLayoutVars>
          <dgm:chMax/>
          <dgm:chPref val="4"/>
        </dgm:presLayoutVars>
      </dgm:prSet>
      <dgm:spPr/>
    </dgm:pt>
    <dgm:pt modelId="{B6B54B39-7284-4EAF-AA59-2355DFE0A5F7}" type="pres">
      <dgm:prSet presAssocID="{EC4DB0BF-30B0-4685-956B-C13C73EA3CD0}" presName="rootComposite" presStyleCnt="0">
        <dgm:presLayoutVars/>
      </dgm:prSet>
      <dgm:spPr/>
    </dgm:pt>
    <dgm:pt modelId="{EA12A03A-FDD6-493F-AB90-7D7E82D30B55}" type="pres">
      <dgm:prSet presAssocID="{EC4DB0BF-30B0-4685-956B-C13C73EA3CD0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pt-BR"/>
        </a:p>
      </dgm:t>
    </dgm:pt>
    <dgm:pt modelId="{93753722-1A5A-4B18-A6D7-873176684882}" type="pres">
      <dgm:prSet presAssocID="{EC4DB0BF-30B0-4685-956B-C13C73EA3CD0}" presName="childShape" presStyleCnt="0">
        <dgm:presLayoutVars>
          <dgm:chMax val="0"/>
          <dgm:chPref val="0"/>
        </dgm:presLayoutVars>
      </dgm:prSet>
      <dgm:spPr/>
    </dgm:pt>
    <dgm:pt modelId="{3F111B80-4083-4CDF-9DC1-1C37F3CAAA0D}" type="pres">
      <dgm:prSet presAssocID="{61FBFD93-F0D8-4820-883E-4C93543DF394}" presName="childComposite" presStyleCnt="0">
        <dgm:presLayoutVars>
          <dgm:chMax val="0"/>
          <dgm:chPref val="0"/>
        </dgm:presLayoutVars>
      </dgm:prSet>
      <dgm:spPr/>
    </dgm:pt>
    <dgm:pt modelId="{7950797F-CB66-4252-BDC3-9F164A9B57A6}" type="pres">
      <dgm:prSet presAssocID="{61FBFD93-F0D8-4820-883E-4C93543DF394}" presName="Image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  <dgm:t>
        <a:bodyPr/>
        <a:lstStyle/>
        <a:p>
          <a:endParaRPr lang="pt-BR"/>
        </a:p>
      </dgm:t>
    </dgm:pt>
    <dgm:pt modelId="{4BF0DDEA-2D03-4773-AEA2-681F41D9E9F8}" type="pres">
      <dgm:prSet presAssocID="{61FBFD93-F0D8-4820-883E-4C93543DF394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DECDFF7-075B-4FBC-A957-978454FAE160}" type="pres">
      <dgm:prSet presAssocID="{9B068F5E-DE3E-4A04-8C4E-5734F8A06E7E}" presName="childComposite" presStyleCnt="0">
        <dgm:presLayoutVars>
          <dgm:chMax val="0"/>
          <dgm:chPref val="0"/>
        </dgm:presLayoutVars>
      </dgm:prSet>
      <dgm:spPr/>
    </dgm:pt>
    <dgm:pt modelId="{6901B013-EA01-4BB6-AF34-1B1A27293935}" type="pres">
      <dgm:prSet presAssocID="{9B068F5E-DE3E-4A04-8C4E-5734F8A06E7E}" presName="Image" presStyleLbl="nod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pt-BR"/>
        </a:p>
      </dgm:t>
    </dgm:pt>
    <dgm:pt modelId="{CB69DBF9-157E-46A2-85AB-6CCB35C0227B}" type="pres">
      <dgm:prSet presAssocID="{9B068F5E-DE3E-4A04-8C4E-5734F8A06E7E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A7A0ED8-0078-40A9-BB13-C23C4776BD6C}" srcId="{9C9987CC-157B-4160-A0E7-36CE62571F6E}" destId="{EC4DB0BF-30B0-4685-956B-C13C73EA3CD0}" srcOrd="0" destOrd="0" parTransId="{B89AC6EE-0C0E-4014-BCF2-9B023356BEA7}" sibTransId="{8BB6B61C-622D-4ABE-BE13-E566ED7D9121}"/>
    <dgm:cxn modelId="{F7596162-B3BD-4261-ACBC-FF63918A2FFF}" type="presOf" srcId="{EC4DB0BF-30B0-4685-956B-C13C73EA3CD0}" destId="{EA12A03A-FDD6-493F-AB90-7D7E82D30B55}" srcOrd="0" destOrd="0" presId="urn:microsoft.com/office/officeart/2008/layout/PictureAccentList"/>
    <dgm:cxn modelId="{4792C67F-7DBE-4BEE-BCAE-946141BD67D0}" type="presOf" srcId="{9C9987CC-157B-4160-A0E7-36CE62571F6E}" destId="{0C0F1062-589D-45FA-A5E9-B51AE60E1131}" srcOrd="0" destOrd="0" presId="urn:microsoft.com/office/officeart/2008/layout/PictureAccentList"/>
    <dgm:cxn modelId="{F189F820-BA07-45D7-93FC-4B9C1DDF1092}" type="presOf" srcId="{9B068F5E-DE3E-4A04-8C4E-5734F8A06E7E}" destId="{CB69DBF9-157E-46A2-85AB-6CCB35C0227B}" srcOrd="0" destOrd="0" presId="urn:microsoft.com/office/officeart/2008/layout/PictureAccentList"/>
    <dgm:cxn modelId="{A3969BF6-E7B7-49EA-ACED-DD45A86DBD5A}" type="presOf" srcId="{61FBFD93-F0D8-4820-883E-4C93543DF394}" destId="{4BF0DDEA-2D03-4773-AEA2-681F41D9E9F8}" srcOrd="0" destOrd="0" presId="urn:microsoft.com/office/officeart/2008/layout/PictureAccentList"/>
    <dgm:cxn modelId="{E1182657-4678-4AEC-8F1A-47DE47229129}" srcId="{EC4DB0BF-30B0-4685-956B-C13C73EA3CD0}" destId="{61FBFD93-F0D8-4820-883E-4C93543DF394}" srcOrd="0" destOrd="0" parTransId="{A674F264-23C1-43D5-B47F-D7CEF5B67BD0}" sibTransId="{F2C51DBE-593A-402F-9B50-74757D8CED5A}"/>
    <dgm:cxn modelId="{019ED404-8D66-4065-B5C8-54DF73BF288F}" srcId="{EC4DB0BF-30B0-4685-956B-C13C73EA3CD0}" destId="{9B068F5E-DE3E-4A04-8C4E-5734F8A06E7E}" srcOrd="1" destOrd="0" parTransId="{7ACB335A-EE76-40E0-B616-0FF958FF4395}" sibTransId="{E906CA24-5FB0-4038-AD87-5BB5B655DB59}"/>
    <dgm:cxn modelId="{8DE2B3BB-F5F4-4C73-8D0E-B659E2960FFD}" type="presParOf" srcId="{0C0F1062-589D-45FA-A5E9-B51AE60E1131}" destId="{7AD90003-46FE-4348-AA54-169BFC190388}" srcOrd="0" destOrd="0" presId="urn:microsoft.com/office/officeart/2008/layout/PictureAccentList"/>
    <dgm:cxn modelId="{C41AD51A-4FBB-4807-B4E3-A4E6CD3E1928}" type="presParOf" srcId="{7AD90003-46FE-4348-AA54-169BFC190388}" destId="{B6B54B39-7284-4EAF-AA59-2355DFE0A5F7}" srcOrd="0" destOrd="0" presId="urn:microsoft.com/office/officeart/2008/layout/PictureAccentList"/>
    <dgm:cxn modelId="{54376B61-EBE1-48DC-AA17-773744AC5B9A}" type="presParOf" srcId="{B6B54B39-7284-4EAF-AA59-2355DFE0A5F7}" destId="{EA12A03A-FDD6-493F-AB90-7D7E82D30B55}" srcOrd="0" destOrd="0" presId="urn:microsoft.com/office/officeart/2008/layout/PictureAccentList"/>
    <dgm:cxn modelId="{9B712331-AE47-4457-9AFA-640AE5DC2ADA}" type="presParOf" srcId="{7AD90003-46FE-4348-AA54-169BFC190388}" destId="{93753722-1A5A-4B18-A6D7-873176684882}" srcOrd="1" destOrd="0" presId="urn:microsoft.com/office/officeart/2008/layout/PictureAccentList"/>
    <dgm:cxn modelId="{211078CB-75F7-4AE1-B6D1-DB752D786B6D}" type="presParOf" srcId="{93753722-1A5A-4B18-A6D7-873176684882}" destId="{3F111B80-4083-4CDF-9DC1-1C37F3CAAA0D}" srcOrd="0" destOrd="0" presId="urn:microsoft.com/office/officeart/2008/layout/PictureAccentList"/>
    <dgm:cxn modelId="{F7282D58-9FA4-4694-8D15-0520B083B1DD}" type="presParOf" srcId="{3F111B80-4083-4CDF-9DC1-1C37F3CAAA0D}" destId="{7950797F-CB66-4252-BDC3-9F164A9B57A6}" srcOrd="0" destOrd="0" presId="urn:microsoft.com/office/officeart/2008/layout/PictureAccentList"/>
    <dgm:cxn modelId="{1E3DD6B3-2374-4F06-B66E-81DF68B4AA61}" type="presParOf" srcId="{3F111B80-4083-4CDF-9DC1-1C37F3CAAA0D}" destId="{4BF0DDEA-2D03-4773-AEA2-681F41D9E9F8}" srcOrd="1" destOrd="0" presId="urn:microsoft.com/office/officeart/2008/layout/PictureAccentList"/>
    <dgm:cxn modelId="{43D3519B-D3CD-477A-A2AE-36DA36F644E2}" type="presParOf" srcId="{93753722-1A5A-4B18-A6D7-873176684882}" destId="{EDECDFF7-075B-4FBC-A957-978454FAE160}" srcOrd="1" destOrd="0" presId="urn:microsoft.com/office/officeart/2008/layout/PictureAccentList"/>
    <dgm:cxn modelId="{1890C31E-B223-49E9-8E0E-E5D3F0FE334B}" type="presParOf" srcId="{EDECDFF7-075B-4FBC-A957-978454FAE160}" destId="{6901B013-EA01-4BB6-AF34-1B1A27293935}" srcOrd="0" destOrd="0" presId="urn:microsoft.com/office/officeart/2008/layout/PictureAccentList"/>
    <dgm:cxn modelId="{2CEB9226-51CC-4BA5-A296-BBE0AF9BFACA}" type="presParOf" srcId="{EDECDFF7-075B-4FBC-A957-978454FAE160}" destId="{CB69DBF9-157E-46A2-85AB-6CCB35C0227B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1112346-1F97-4B8F-B02C-36DA1FDE48B0}" type="doc">
      <dgm:prSet loTypeId="urn:microsoft.com/office/officeart/2005/8/layout/vList5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F49CDB7E-DE33-4B1C-9E01-80C396538C3B}">
      <dgm:prSet phldrT="[Texto]" custT="1"/>
      <dgm:spPr/>
      <dgm:t>
        <a:bodyPr/>
        <a:lstStyle/>
        <a:p>
          <a:r>
            <a:rPr lang="pt-BR" sz="3100" dirty="0" smtClean="0"/>
            <a:t>dimensão técnica</a:t>
          </a:r>
          <a:endParaRPr lang="pt-BR" sz="2200" dirty="0"/>
        </a:p>
      </dgm:t>
    </dgm:pt>
    <dgm:pt modelId="{4F845438-2818-4CE2-8D84-72526E80E721}" type="parTrans" cxnId="{62F72CC2-AEEB-4E41-8331-BB2089AAB6D0}">
      <dgm:prSet/>
      <dgm:spPr/>
      <dgm:t>
        <a:bodyPr/>
        <a:lstStyle/>
        <a:p>
          <a:endParaRPr lang="pt-BR"/>
        </a:p>
      </dgm:t>
    </dgm:pt>
    <dgm:pt modelId="{F4F88179-82DD-432B-9F79-DBCB458ED3CF}" type="sibTrans" cxnId="{62F72CC2-AEEB-4E41-8331-BB2089AAB6D0}">
      <dgm:prSet/>
      <dgm:spPr/>
      <dgm:t>
        <a:bodyPr/>
        <a:lstStyle/>
        <a:p>
          <a:endParaRPr lang="pt-BR"/>
        </a:p>
      </dgm:t>
    </dgm:pt>
    <dgm:pt modelId="{4BE40D06-AB67-4486-A311-37BA6D3A9D95}">
      <dgm:prSet phldrT="[Texto]" custT="1"/>
      <dgm:spPr/>
      <dgm:t>
        <a:bodyPr/>
        <a:lstStyle/>
        <a:p>
          <a:r>
            <a:rPr lang="pt-BR" sz="2000" dirty="0" smtClean="0"/>
            <a:t>tem que ser respaldado em análises fundamentadas em um conjunto informacional</a:t>
          </a:r>
          <a:endParaRPr lang="pt-BR" sz="2000" dirty="0"/>
        </a:p>
      </dgm:t>
    </dgm:pt>
    <dgm:pt modelId="{F91F0DB9-D100-4C2A-8CDA-CB58F4C58AC8}" type="parTrans" cxnId="{2F000C76-B5FA-4A31-94E5-20869168D495}">
      <dgm:prSet/>
      <dgm:spPr/>
      <dgm:t>
        <a:bodyPr/>
        <a:lstStyle/>
        <a:p>
          <a:endParaRPr lang="pt-BR"/>
        </a:p>
      </dgm:t>
    </dgm:pt>
    <dgm:pt modelId="{D6EB24F4-CF51-4EF5-980A-D191CC6CDAAA}" type="sibTrans" cxnId="{2F000C76-B5FA-4A31-94E5-20869168D495}">
      <dgm:prSet/>
      <dgm:spPr/>
      <dgm:t>
        <a:bodyPr/>
        <a:lstStyle/>
        <a:p>
          <a:endParaRPr lang="pt-BR"/>
        </a:p>
      </dgm:t>
    </dgm:pt>
    <dgm:pt modelId="{49633160-71C3-481E-B673-6E4A663B3A67}">
      <dgm:prSet phldrT="[Texto]" custT="1"/>
      <dgm:spPr/>
      <dgm:t>
        <a:bodyPr/>
        <a:lstStyle/>
        <a:p>
          <a:r>
            <a:rPr lang="pt-BR" sz="3100" dirty="0" smtClean="0"/>
            <a:t>dimensão política</a:t>
          </a:r>
          <a:endParaRPr lang="pt-BR" sz="3100" dirty="0"/>
        </a:p>
      </dgm:t>
    </dgm:pt>
    <dgm:pt modelId="{FF122413-3F75-42D1-BA7B-CB5304A932C3}" type="parTrans" cxnId="{79D15918-F549-4483-85A7-285EB4BFD784}">
      <dgm:prSet/>
      <dgm:spPr/>
      <dgm:t>
        <a:bodyPr/>
        <a:lstStyle/>
        <a:p>
          <a:endParaRPr lang="pt-BR"/>
        </a:p>
      </dgm:t>
    </dgm:pt>
    <dgm:pt modelId="{127C626B-C168-4D52-8A79-32EDEB5B7A5C}" type="sibTrans" cxnId="{79D15918-F549-4483-85A7-285EB4BFD784}">
      <dgm:prSet/>
      <dgm:spPr/>
      <dgm:t>
        <a:bodyPr/>
        <a:lstStyle/>
        <a:p>
          <a:endParaRPr lang="pt-BR"/>
        </a:p>
      </dgm:t>
    </dgm:pt>
    <dgm:pt modelId="{1DCE796C-E28C-4E5B-B52A-97927FA2D2D6}">
      <dgm:prSet phldrT="[Texto]" custT="1"/>
      <dgm:spPr/>
      <dgm:t>
        <a:bodyPr/>
        <a:lstStyle/>
        <a:p>
          <a:r>
            <a:rPr lang="pt-BR" sz="1800" dirty="0" smtClean="0"/>
            <a:t>sua elaboração constitui um espaço privilegiado de negociação entre os atores sociais, confrontando e articulando seus interesses</a:t>
          </a:r>
          <a:endParaRPr lang="pt-BR" sz="1800" dirty="0"/>
        </a:p>
      </dgm:t>
    </dgm:pt>
    <dgm:pt modelId="{6215E948-24A0-41A6-9447-84F0A83E2B85}" type="parTrans" cxnId="{5AB12DDF-15BB-4DFD-A0D4-65DD2B33B654}">
      <dgm:prSet/>
      <dgm:spPr/>
      <dgm:t>
        <a:bodyPr/>
        <a:lstStyle/>
        <a:p>
          <a:endParaRPr lang="pt-BR"/>
        </a:p>
      </dgm:t>
    </dgm:pt>
    <dgm:pt modelId="{79B7B1A0-6372-4B1F-BB86-556EC31395FD}" type="sibTrans" cxnId="{5AB12DDF-15BB-4DFD-A0D4-65DD2B33B654}">
      <dgm:prSet/>
      <dgm:spPr/>
      <dgm:t>
        <a:bodyPr/>
        <a:lstStyle/>
        <a:p>
          <a:endParaRPr lang="pt-BR"/>
        </a:p>
      </dgm:t>
    </dgm:pt>
    <dgm:pt modelId="{7FBB242E-A065-4A52-8440-ED7AD9B371E3}" type="pres">
      <dgm:prSet presAssocID="{E1112346-1F97-4B8F-B02C-36DA1FDE48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69A51A94-AEED-4C45-942D-99DBEE699A0D}" type="pres">
      <dgm:prSet presAssocID="{F49CDB7E-DE33-4B1C-9E01-80C396538C3B}" presName="linNode" presStyleCnt="0"/>
      <dgm:spPr/>
    </dgm:pt>
    <dgm:pt modelId="{D6571CAD-F421-4DA3-8857-F3CD1A232CD0}" type="pres">
      <dgm:prSet presAssocID="{F49CDB7E-DE33-4B1C-9E01-80C396538C3B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368632-F309-42E8-93B7-795779DEFD76}" type="pres">
      <dgm:prSet presAssocID="{F49CDB7E-DE33-4B1C-9E01-80C396538C3B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26C2132-161C-4465-9DE9-16C298721F4D}" type="pres">
      <dgm:prSet presAssocID="{F4F88179-82DD-432B-9F79-DBCB458ED3CF}" presName="sp" presStyleCnt="0"/>
      <dgm:spPr/>
    </dgm:pt>
    <dgm:pt modelId="{4CE3A7F4-D5AA-4904-9D6D-C91CE45AD8E2}" type="pres">
      <dgm:prSet presAssocID="{49633160-71C3-481E-B673-6E4A663B3A67}" presName="linNode" presStyleCnt="0"/>
      <dgm:spPr/>
    </dgm:pt>
    <dgm:pt modelId="{E579E70B-19C2-4DA8-A152-13CCA278985B}" type="pres">
      <dgm:prSet presAssocID="{49633160-71C3-481E-B673-6E4A663B3A67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F094809-3799-4B5C-A2ED-D3FD7848D4E0}" type="pres">
      <dgm:prSet presAssocID="{49633160-71C3-481E-B673-6E4A663B3A67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9D15918-F549-4483-85A7-285EB4BFD784}" srcId="{E1112346-1F97-4B8F-B02C-36DA1FDE48B0}" destId="{49633160-71C3-481E-B673-6E4A663B3A67}" srcOrd="1" destOrd="0" parTransId="{FF122413-3F75-42D1-BA7B-CB5304A932C3}" sibTransId="{127C626B-C168-4D52-8A79-32EDEB5B7A5C}"/>
    <dgm:cxn modelId="{7A680714-AC16-4655-9350-6A8320E2AD9C}" type="presOf" srcId="{49633160-71C3-481E-B673-6E4A663B3A67}" destId="{E579E70B-19C2-4DA8-A152-13CCA278985B}" srcOrd="0" destOrd="0" presId="urn:microsoft.com/office/officeart/2005/8/layout/vList5"/>
    <dgm:cxn modelId="{2F000C76-B5FA-4A31-94E5-20869168D495}" srcId="{F49CDB7E-DE33-4B1C-9E01-80C396538C3B}" destId="{4BE40D06-AB67-4486-A311-37BA6D3A9D95}" srcOrd="0" destOrd="0" parTransId="{F91F0DB9-D100-4C2A-8CDA-CB58F4C58AC8}" sibTransId="{D6EB24F4-CF51-4EF5-980A-D191CC6CDAAA}"/>
    <dgm:cxn modelId="{5AB12DDF-15BB-4DFD-A0D4-65DD2B33B654}" srcId="{49633160-71C3-481E-B673-6E4A663B3A67}" destId="{1DCE796C-E28C-4E5B-B52A-97927FA2D2D6}" srcOrd="0" destOrd="0" parTransId="{6215E948-24A0-41A6-9447-84F0A83E2B85}" sibTransId="{79B7B1A0-6372-4B1F-BB86-556EC31395FD}"/>
    <dgm:cxn modelId="{62F72CC2-AEEB-4E41-8331-BB2089AAB6D0}" srcId="{E1112346-1F97-4B8F-B02C-36DA1FDE48B0}" destId="{F49CDB7E-DE33-4B1C-9E01-80C396538C3B}" srcOrd="0" destOrd="0" parTransId="{4F845438-2818-4CE2-8D84-72526E80E721}" sibTransId="{F4F88179-82DD-432B-9F79-DBCB458ED3CF}"/>
    <dgm:cxn modelId="{D1BB7155-EFFE-4815-8DC0-967E379863E2}" type="presOf" srcId="{1DCE796C-E28C-4E5B-B52A-97927FA2D2D6}" destId="{CF094809-3799-4B5C-A2ED-D3FD7848D4E0}" srcOrd="0" destOrd="0" presId="urn:microsoft.com/office/officeart/2005/8/layout/vList5"/>
    <dgm:cxn modelId="{EE91E53F-F660-4772-951A-0EFB02031DBE}" type="presOf" srcId="{4BE40D06-AB67-4486-A311-37BA6D3A9D95}" destId="{D1368632-F309-42E8-93B7-795779DEFD76}" srcOrd="0" destOrd="0" presId="urn:microsoft.com/office/officeart/2005/8/layout/vList5"/>
    <dgm:cxn modelId="{425C2D17-8BB3-42DA-BCEE-A1A14E8A6456}" type="presOf" srcId="{F49CDB7E-DE33-4B1C-9E01-80C396538C3B}" destId="{D6571CAD-F421-4DA3-8857-F3CD1A232CD0}" srcOrd="0" destOrd="0" presId="urn:microsoft.com/office/officeart/2005/8/layout/vList5"/>
    <dgm:cxn modelId="{84142C23-BF0C-4FC1-AD89-F6C4D025EC76}" type="presOf" srcId="{E1112346-1F97-4B8F-B02C-36DA1FDE48B0}" destId="{7FBB242E-A065-4A52-8440-ED7AD9B371E3}" srcOrd="0" destOrd="0" presId="urn:microsoft.com/office/officeart/2005/8/layout/vList5"/>
    <dgm:cxn modelId="{8CE442A0-9FE2-4DF9-BEF6-C0DC7A661B8E}" type="presParOf" srcId="{7FBB242E-A065-4A52-8440-ED7AD9B371E3}" destId="{69A51A94-AEED-4C45-942D-99DBEE699A0D}" srcOrd="0" destOrd="0" presId="urn:microsoft.com/office/officeart/2005/8/layout/vList5"/>
    <dgm:cxn modelId="{DAA7FE3F-B145-460D-A81B-7F6569D64890}" type="presParOf" srcId="{69A51A94-AEED-4C45-942D-99DBEE699A0D}" destId="{D6571CAD-F421-4DA3-8857-F3CD1A232CD0}" srcOrd="0" destOrd="0" presId="urn:microsoft.com/office/officeart/2005/8/layout/vList5"/>
    <dgm:cxn modelId="{1583A479-48BD-450E-89F7-DC0D3763929F}" type="presParOf" srcId="{69A51A94-AEED-4C45-942D-99DBEE699A0D}" destId="{D1368632-F309-42E8-93B7-795779DEFD76}" srcOrd="1" destOrd="0" presId="urn:microsoft.com/office/officeart/2005/8/layout/vList5"/>
    <dgm:cxn modelId="{D92F83B0-6C5A-4892-9801-59F345E3D8B5}" type="presParOf" srcId="{7FBB242E-A065-4A52-8440-ED7AD9B371E3}" destId="{526C2132-161C-4465-9DE9-16C298721F4D}" srcOrd="1" destOrd="0" presId="urn:microsoft.com/office/officeart/2005/8/layout/vList5"/>
    <dgm:cxn modelId="{E6279F68-9CCA-4214-9DCA-AC37A8607D3D}" type="presParOf" srcId="{7FBB242E-A065-4A52-8440-ED7AD9B371E3}" destId="{4CE3A7F4-D5AA-4904-9D6D-C91CE45AD8E2}" srcOrd="2" destOrd="0" presId="urn:microsoft.com/office/officeart/2005/8/layout/vList5"/>
    <dgm:cxn modelId="{8423A64E-E33B-42B2-BB55-05B2474A4F3C}" type="presParOf" srcId="{4CE3A7F4-D5AA-4904-9D6D-C91CE45AD8E2}" destId="{E579E70B-19C2-4DA8-A152-13CCA278985B}" srcOrd="0" destOrd="0" presId="urn:microsoft.com/office/officeart/2005/8/layout/vList5"/>
    <dgm:cxn modelId="{563361DB-B2D9-4B5E-9B91-A98712516FCB}" type="presParOf" srcId="{4CE3A7F4-D5AA-4904-9D6D-C91CE45AD8E2}" destId="{CF094809-3799-4B5C-A2ED-D3FD7848D4E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33F8515-C854-4295-8661-6D320DBB326A}" type="doc">
      <dgm:prSet loTypeId="urn:microsoft.com/office/officeart/2005/8/layout/hList3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DF163381-F2DE-42A7-BB46-AE5D5B7BA9CF}">
      <dgm:prSet phldrT="[Texto]"/>
      <dgm:spPr/>
      <dgm:t>
        <a:bodyPr/>
        <a:lstStyle/>
        <a:p>
          <a:r>
            <a:rPr lang="pt-BR" dirty="0" smtClean="0"/>
            <a:t>Diretrizes de desenvolvimento político administrativo (art. 86, § 2º)</a:t>
          </a:r>
          <a:endParaRPr lang="pt-BR" dirty="0"/>
        </a:p>
      </dgm:t>
    </dgm:pt>
    <dgm:pt modelId="{A5178713-1307-4F0C-88E0-B91DD5881B88}" type="parTrans" cxnId="{69ACF5E1-C43A-41BA-8202-D56675E9786F}">
      <dgm:prSet/>
      <dgm:spPr/>
      <dgm:t>
        <a:bodyPr/>
        <a:lstStyle/>
        <a:p>
          <a:endParaRPr lang="pt-BR"/>
        </a:p>
      </dgm:t>
    </dgm:pt>
    <dgm:pt modelId="{3E85F848-D9A9-4CDC-BB64-0DD62D9A9599}" type="sibTrans" cxnId="{69ACF5E1-C43A-41BA-8202-D56675E9786F}">
      <dgm:prSet/>
      <dgm:spPr/>
      <dgm:t>
        <a:bodyPr/>
        <a:lstStyle/>
        <a:p>
          <a:endParaRPr lang="pt-BR"/>
        </a:p>
      </dgm:t>
    </dgm:pt>
    <dgm:pt modelId="{2815A437-6AAD-45C9-880C-0C71B07CEC72}">
      <dgm:prSet phldrT="[Texto]" custT="1"/>
      <dgm:spPr/>
      <dgm:t>
        <a:bodyPr/>
        <a:lstStyle/>
        <a:p>
          <a:r>
            <a:rPr lang="pt-BR" sz="2200" dirty="0" smtClean="0"/>
            <a:t>Formação de equipe técnica QUALIFICADA para a função</a:t>
          </a:r>
        </a:p>
        <a:p>
          <a:r>
            <a:rPr lang="pt-BR" sz="2200" dirty="0" smtClean="0"/>
            <a:t>(a, b, d)</a:t>
          </a:r>
          <a:endParaRPr lang="pt-BR" sz="2200" dirty="0"/>
        </a:p>
      </dgm:t>
    </dgm:pt>
    <dgm:pt modelId="{FA244A0B-9F68-464E-B250-395E9C97A8D1}" type="parTrans" cxnId="{45853FA0-A37B-42EE-8D7A-5D923C04278E}">
      <dgm:prSet/>
      <dgm:spPr/>
      <dgm:t>
        <a:bodyPr/>
        <a:lstStyle/>
        <a:p>
          <a:endParaRPr lang="pt-BR"/>
        </a:p>
      </dgm:t>
    </dgm:pt>
    <dgm:pt modelId="{088F5B28-150C-4683-ABC4-FEE5F2C13E89}" type="sibTrans" cxnId="{45853FA0-A37B-42EE-8D7A-5D923C04278E}">
      <dgm:prSet/>
      <dgm:spPr/>
      <dgm:t>
        <a:bodyPr/>
        <a:lstStyle/>
        <a:p>
          <a:endParaRPr lang="pt-BR"/>
        </a:p>
      </dgm:t>
    </dgm:pt>
    <dgm:pt modelId="{8A84D0C0-5A75-4F2D-B809-83933E7CD49B}">
      <dgm:prSet phldrT="[Texto]" custT="1"/>
      <dgm:spPr/>
      <dgm:t>
        <a:bodyPr/>
        <a:lstStyle/>
        <a:p>
          <a:r>
            <a:rPr lang="pt-BR" sz="2200" dirty="0" smtClean="0"/>
            <a:t>Modelo de gestão pautado na:</a:t>
          </a:r>
        </a:p>
        <a:p>
          <a:endParaRPr lang="pt-BR" sz="2200" dirty="0" smtClean="0"/>
        </a:p>
        <a:p>
          <a:r>
            <a:rPr lang="pt-BR" sz="2000" dirty="0" smtClean="0"/>
            <a:t>TRANSPARÊNCIA</a:t>
          </a:r>
          <a:endParaRPr lang="pt-BR" sz="2200" dirty="0" smtClean="0"/>
        </a:p>
        <a:p>
          <a:r>
            <a:rPr lang="pt-BR" sz="2200" dirty="0" smtClean="0"/>
            <a:t>PARTICIPAÇÃO</a:t>
          </a:r>
        </a:p>
        <a:p>
          <a:r>
            <a:rPr lang="pt-BR" sz="2200" dirty="0" smtClean="0"/>
            <a:t>CONTROLE SOCIAL</a:t>
          </a:r>
        </a:p>
        <a:p>
          <a:r>
            <a:rPr lang="pt-BR" sz="2200" dirty="0" smtClean="0"/>
            <a:t>(c)</a:t>
          </a:r>
          <a:endParaRPr lang="pt-BR" sz="2200" dirty="0"/>
        </a:p>
      </dgm:t>
    </dgm:pt>
    <dgm:pt modelId="{8AE8E370-3B18-489B-9381-933F3A070209}" type="parTrans" cxnId="{16A6F487-4E20-4C56-AD44-D15C1769709F}">
      <dgm:prSet/>
      <dgm:spPr/>
      <dgm:t>
        <a:bodyPr/>
        <a:lstStyle/>
        <a:p>
          <a:endParaRPr lang="pt-BR"/>
        </a:p>
      </dgm:t>
    </dgm:pt>
    <dgm:pt modelId="{860D4DEA-FD6F-493E-99EC-8A7BE458399F}" type="sibTrans" cxnId="{16A6F487-4E20-4C56-AD44-D15C1769709F}">
      <dgm:prSet/>
      <dgm:spPr/>
      <dgm:t>
        <a:bodyPr/>
        <a:lstStyle/>
        <a:p>
          <a:endParaRPr lang="pt-BR"/>
        </a:p>
      </dgm:t>
    </dgm:pt>
    <dgm:pt modelId="{307EBF0C-0E40-4E13-B4E6-0B83D2848CA3}">
      <dgm:prSet phldrT="[Texto]" custT="1"/>
      <dgm:spPr/>
      <dgm:t>
        <a:bodyPr/>
        <a:lstStyle/>
        <a:p>
          <a:r>
            <a:rPr lang="pt-BR" sz="2200" dirty="0" smtClean="0"/>
            <a:t>Formular política pessoal: PLANO DE CARGOS E SALÁRIOS </a:t>
          </a:r>
        </a:p>
        <a:p>
          <a:r>
            <a:rPr lang="pt-BR" sz="2200" dirty="0" smtClean="0"/>
            <a:t>(h)</a:t>
          </a:r>
        </a:p>
        <a:p>
          <a:r>
            <a:rPr lang="pt-BR" sz="2200" dirty="0" smtClean="0"/>
            <a:t>(art. 90)</a:t>
          </a:r>
          <a:endParaRPr lang="pt-BR" sz="2200" dirty="0"/>
        </a:p>
      </dgm:t>
    </dgm:pt>
    <dgm:pt modelId="{F775F51C-8116-44D4-B363-9D89C13F70DD}" type="parTrans" cxnId="{09D9B714-55A0-4362-859D-A6590FB3840D}">
      <dgm:prSet/>
      <dgm:spPr/>
      <dgm:t>
        <a:bodyPr/>
        <a:lstStyle/>
        <a:p>
          <a:endParaRPr lang="pt-BR"/>
        </a:p>
      </dgm:t>
    </dgm:pt>
    <dgm:pt modelId="{5D5BEB93-0FCE-48A3-80A9-852927D25596}" type="sibTrans" cxnId="{09D9B714-55A0-4362-859D-A6590FB3840D}">
      <dgm:prSet/>
      <dgm:spPr/>
      <dgm:t>
        <a:bodyPr/>
        <a:lstStyle/>
        <a:p>
          <a:endParaRPr lang="pt-BR"/>
        </a:p>
      </dgm:t>
    </dgm:pt>
    <dgm:pt modelId="{7F1EFE0E-B2A5-49EB-8DAD-ADA5AD0C76A3}">
      <dgm:prSet custT="1"/>
      <dgm:spPr/>
      <dgm:t>
        <a:bodyPr/>
        <a:lstStyle/>
        <a:p>
          <a:r>
            <a:rPr lang="pt-BR" sz="2000" dirty="0" smtClean="0"/>
            <a:t>Promover a </a:t>
          </a:r>
          <a:r>
            <a:rPr lang="pt-BR" sz="1800" dirty="0" smtClean="0"/>
            <a:t>DESBUROCRATIZAÇÃO </a:t>
          </a:r>
          <a:r>
            <a:rPr lang="pt-BR" sz="2000" dirty="0" smtClean="0"/>
            <a:t>e DESCENTRALIZAÇÃO</a:t>
          </a:r>
        </a:p>
        <a:p>
          <a:r>
            <a:rPr lang="pt-BR" sz="2000" dirty="0" smtClean="0"/>
            <a:t>(f)</a:t>
          </a:r>
          <a:endParaRPr lang="pt-BR" sz="2000" dirty="0"/>
        </a:p>
      </dgm:t>
    </dgm:pt>
    <dgm:pt modelId="{016CF6D3-0CE8-49A0-84CA-6FEF2E21F2C5}" type="parTrans" cxnId="{BA56E56F-6A41-47A7-9073-36318C4CB2C1}">
      <dgm:prSet/>
      <dgm:spPr/>
      <dgm:t>
        <a:bodyPr/>
        <a:lstStyle/>
        <a:p>
          <a:endParaRPr lang="pt-BR"/>
        </a:p>
      </dgm:t>
    </dgm:pt>
    <dgm:pt modelId="{8FBC7903-9490-4EC2-82F5-4F44FA6F0068}" type="sibTrans" cxnId="{BA56E56F-6A41-47A7-9073-36318C4CB2C1}">
      <dgm:prSet/>
      <dgm:spPr/>
      <dgm:t>
        <a:bodyPr/>
        <a:lstStyle/>
        <a:p>
          <a:endParaRPr lang="pt-BR"/>
        </a:p>
      </dgm:t>
    </dgm:pt>
    <dgm:pt modelId="{3945CDA3-916A-4D20-8A46-63C997E3038F}" type="pres">
      <dgm:prSet presAssocID="{633F8515-C854-4295-8661-6D320DBB326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FC7C369-97E2-4F1D-96E0-AF498240BD0C}" type="pres">
      <dgm:prSet presAssocID="{DF163381-F2DE-42A7-BB46-AE5D5B7BA9CF}" presName="roof" presStyleLbl="dkBgShp" presStyleIdx="0" presStyleCnt="2"/>
      <dgm:spPr/>
      <dgm:t>
        <a:bodyPr/>
        <a:lstStyle/>
        <a:p>
          <a:endParaRPr lang="pt-BR"/>
        </a:p>
      </dgm:t>
    </dgm:pt>
    <dgm:pt modelId="{ECCFEEAE-F7E8-40DA-A8A9-DAA2A9E180BC}" type="pres">
      <dgm:prSet presAssocID="{DF163381-F2DE-42A7-BB46-AE5D5B7BA9CF}" presName="pillars" presStyleCnt="0"/>
      <dgm:spPr/>
      <dgm:t>
        <a:bodyPr/>
        <a:lstStyle/>
        <a:p>
          <a:endParaRPr lang="pt-BR"/>
        </a:p>
      </dgm:t>
    </dgm:pt>
    <dgm:pt modelId="{D8979F28-5957-458E-9042-D0970EF34FFD}" type="pres">
      <dgm:prSet presAssocID="{DF163381-F2DE-42A7-BB46-AE5D5B7BA9CF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AB59D44-19DA-4833-A43F-D2EC9B46AA51}" type="pres">
      <dgm:prSet presAssocID="{8A84D0C0-5A75-4F2D-B809-83933E7CD49B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38FB287-1120-4442-A197-D99688B24697}" type="pres">
      <dgm:prSet presAssocID="{7F1EFE0E-B2A5-49EB-8DAD-ADA5AD0C76A3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5ADCFD4-D5DB-4968-A246-BD1D2818C956}" type="pres">
      <dgm:prSet presAssocID="{307EBF0C-0E40-4E13-B4E6-0B83D2848CA3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C94B0FC-5F4E-406B-B77A-9B09EB0BAFCE}" type="pres">
      <dgm:prSet presAssocID="{DF163381-F2DE-42A7-BB46-AE5D5B7BA9CF}" presName="base" presStyleLbl="dkBgShp" presStyleIdx="1" presStyleCnt="2"/>
      <dgm:spPr/>
      <dgm:t>
        <a:bodyPr/>
        <a:lstStyle/>
        <a:p>
          <a:endParaRPr lang="pt-BR"/>
        </a:p>
      </dgm:t>
    </dgm:pt>
  </dgm:ptLst>
  <dgm:cxnLst>
    <dgm:cxn modelId="{69ACF5E1-C43A-41BA-8202-D56675E9786F}" srcId="{633F8515-C854-4295-8661-6D320DBB326A}" destId="{DF163381-F2DE-42A7-BB46-AE5D5B7BA9CF}" srcOrd="0" destOrd="0" parTransId="{A5178713-1307-4F0C-88E0-B91DD5881B88}" sibTransId="{3E85F848-D9A9-4CDC-BB64-0DD62D9A9599}"/>
    <dgm:cxn modelId="{1C7AD33F-CF5D-42D1-9FF3-7A731BFB56CD}" type="presOf" srcId="{2815A437-6AAD-45C9-880C-0C71B07CEC72}" destId="{D8979F28-5957-458E-9042-D0970EF34FFD}" srcOrd="0" destOrd="0" presId="urn:microsoft.com/office/officeart/2005/8/layout/hList3"/>
    <dgm:cxn modelId="{B8AC3CD8-796B-45C8-A2C6-1CA3DEFC59FC}" type="presOf" srcId="{307EBF0C-0E40-4E13-B4E6-0B83D2848CA3}" destId="{45ADCFD4-D5DB-4968-A246-BD1D2818C956}" srcOrd="0" destOrd="0" presId="urn:microsoft.com/office/officeart/2005/8/layout/hList3"/>
    <dgm:cxn modelId="{09D9B714-55A0-4362-859D-A6590FB3840D}" srcId="{DF163381-F2DE-42A7-BB46-AE5D5B7BA9CF}" destId="{307EBF0C-0E40-4E13-B4E6-0B83D2848CA3}" srcOrd="3" destOrd="0" parTransId="{F775F51C-8116-44D4-B363-9D89C13F70DD}" sibTransId="{5D5BEB93-0FCE-48A3-80A9-852927D25596}"/>
    <dgm:cxn modelId="{0F58F325-439C-490F-812F-768699173DAA}" type="presOf" srcId="{8A84D0C0-5A75-4F2D-B809-83933E7CD49B}" destId="{CAB59D44-19DA-4833-A43F-D2EC9B46AA51}" srcOrd="0" destOrd="0" presId="urn:microsoft.com/office/officeart/2005/8/layout/hList3"/>
    <dgm:cxn modelId="{3930307D-827B-4655-9329-73A321932CBC}" type="presOf" srcId="{633F8515-C854-4295-8661-6D320DBB326A}" destId="{3945CDA3-916A-4D20-8A46-63C997E3038F}" srcOrd="0" destOrd="0" presId="urn:microsoft.com/office/officeart/2005/8/layout/hList3"/>
    <dgm:cxn modelId="{BA56E56F-6A41-47A7-9073-36318C4CB2C1}" srcId="{DF163381-F2DE-42A7-BB46-AE5D5B7BA9CF}" destId="{7F1EFE0E-B2A5-49EB-8DAD-ADA5AD0C76A3}" srcOrd="2" destOrd="0" parTransId="{016CF6D3-0CE8-49A0-84CA-6FEF2E21F2C5}" sibTransId="{8FBC7903-9490-4EC2-82F5-4F44FA6F0068}"/>
    <dgm:cxn modelId="{16A6F487-4E20-4C56-AD44-D15C1769709F}" srcId="{DF163381-F2DE-42A7-BB46-AE5D5B7BA9CF}" destId="{8A84D0C0-5A75-4F2D-B809-83933E7CD49B}" srcOrd="1" destOrd="0" parTransId="{8AE8E370-3B18-489B-9381-933F3A070209}" sibTransId="{860D4DEA-FD6F-493E-99EC-8A7BE458399F}"/>
    <dgm:cxn modelId="{E292297A-38B1-4AFF-A168-2213C77C3C8C}" type="presOf" srcId="{DF163381-F2DE-42A7-BB46-AE5D5B7BA9CF}" destId="{7FC7C369-97E2-4F1D-96E0-AF498240BD0C}" srcOrd="0" destOrd="0" presId="urn:microsoft.com/office/officeart/2005/8/layout/hList3"/>
    <dgm:cxn modelId="{45853FA0-A37B-42EE-8D7A-5D923C04278E}" srcId="{DF163381-F2DE-42A7-BB46-AE5D5B7BA9CF}" destId="{2815A437-6AAD-45C9-880C-0C71B07CEC72}" srcOrd="0" destOrd="0" parTransId="{FA244A0B-9F68-464E-B250-395E9C97A8D1}" sibTransId="{088F5B28-150C-4683-ABC4-FEE5F2C13E89}"/>
    <dgm:cxn modelId="{FEE0143E-417B-4FC2-A262-0C8A06AAFAEB}" type="presOf" srcId="{7F1EFE0E-B2A5-49EB-8DAD-ADA5AD0C76A3}" destId="{538FB287-1120-4442-A197-D99688B24697}" srcOrd="0" destOrd="0" presId="urn:microsoft.com/office/officeart/2005/8/layout/hList3"/>
    <dgm:cxn modelId="{2B95A759-E000-4C28-A3E3-C92A0763AF66}" type="presParOf" srcId="{3945CDA3-916A-4D20-8A46-63C997E3038F}" destId="{7FC7C369-97E2-4F1D-96E0-AF498240BD0C}" srcOrd="0" destOrd="0" presId="urn:microsoft.com/office/officeart/2005/8/layout/hList3"/>
    <dgm:cxn modelId="{47115FB0-B5F5-4DDE-8467-04D878FC484A}" type="presParOf" srcId="{3945CDA3-916A-4D20-8A46-63C997E3038F}" destId="{ECCFEEAE-F7E8-40DA-A8A9-DAA2A9E180BC}" srcOrd="1" destOrd="0" presId="urn:microsoft.com/office/officeart/2005/8/layout/hList3"/>
    <dgm:cxn modelId="{196245C7-1C2C-42D1-8D80-A2CF4F042F9B}" type="presParOf" srcId="{ECCFEEAE-F7E8-40DA-A8A9-DAA2A9E180BC}" destId="{D8979F28-5957-458E-9042-D0970EF34FFD}" srcOrd="0" destOrd="0" presId="urn:microsoft.com/office/officeart/2005/8/layout/hList3"/>
    <dgm:cxn modelId="{72BEC54E-1EC6-4F63-B88E-C614FDB5332B}" type="presParOf" srcId="{ECCFEEAE-F7E8-40DA-A8A9-DAA2A9E180BC}" destId="{CAB59D44-19DA-4833-A43F-D2EC9B46AA51}" srcOrd="1" destOrd="0" presId="urn:microsoft.com/office/officeart/2005/8/layout/hList3"/>
    <dgm:cxn modelId="{F26C0618-6517-46B9-AACE-AA099F5B0E2D}" type="presParOf" srcId="{ECCFEEAE-F7E8-40DA-A8A9-DAA2A9E180BC}" destId="{538FB287-1120-4442-A197-D99688B24697}" srcOrd="2" destOrd="0" presId="urn:microsoft.com/office/officeart/2005/8/layout/hList3"/>
    <dgm:cxn modelId="{4EF087B0-41B3-446A-95ED-BC79FBC389CF}" type="presParOf" srcId="{ECCFEEAE-F7E8-40DA-A8A9-DAA2A9E180BC}" destId="{45ADCFD4-D5DB-4968-A246-BD1D2818C956}" srcOrd="3" destOrd="0" presId="urn:microsoft.com/office/officeart/2005/8/layout/hList3"/>
    <dgm:cxn modelId="{055F836E-4ACC-4A81-A328-37913FF0D359}" type="presParOf" srcId="{3945CDA3-916A-4D20-8A46-63C997E3038F}" destId="{BC94B0FC-5F4E-406B-B77A-9B09EB0BAFC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9E91F9D-1338-4F54-A39B-6F5788E7BD67}" type="doc">
      <dgm:prSet loTypeId="urn:microsoft.com/office/officeart/2005/8/layout/vProcess5" loCatId="process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5E428520-4949-4895-8B7C-4969AE618FDB}">
      <dgm:prSet phldrT="[Texto]" custT="1"/>
      <dgm:spPr/>
      <dgm:t>
        <a:bodyPr/>
        <a:lstStyle/>
        <a:p>
          <a:r>
            <a:rPr lang="pt-BR" sz="3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Monitoramento e Controle do Plano Diretor (art. 88)</a:t>
          </a:r>
          <a:endParaRPr lang="pt-BR" sz="3200" dirty="0">
            <a:solidFill>
              <a:schemeClr val="tx1"/>
            </a:solidFill>
            <a:latin typeface="Baskerville Old Face" panose="02020602080505020303" pitchFamily="18" charset="0"/>
          </a:endParaRPr>
        </a:p>
      </dgm:t>
    </dgm:pt>
    <dgm:pt modelId="{E0E63FB3-4E8C-472F-AB63-456BF353B1B4}" type="parTrans" cxnId="{3C357AED-1E12-4B86-A88F-27C7EC287000}">
      <dgm:prSet/>
      <dgm:spPr/>
      <dgm:t>
        <a:bodyPr/>
        <a:lstStyle/>
        <a:p>
          <a:endParaRPr lang="pt-BR"/>
        </a:p>
      </dgm:t>
    </dgm:pt>
    <dgm:pt modelId="{6DD487A2-4BA0-413E-9DE1-B59CEC11408D}" type="sibTrans" cxnId="{3C357AED-1E12-4B86-A88F-27C7EC287000}">
      <dgm:prSet/>
      <dgm:spPr/>
      <dgm:t>
        <a:bodyPr/>
        <a:lstStyle/>
        <a:p>
          <a:endParaRPr lang="pt-BR"/>
        </a:p>
      </dgm:t>
    </dgm:pt>
    <dgm:pt modelId="{C7F7CA58-0DC9-4E1F-8934-A032F760641F}">
      <dgm:prSet phldrT="[Texto]" custT="1"/>
      <dgm:spPr/>
      <dgm:t>
        <a:bodyPr/>
        <a:lstStyle/>
        <a:p>
          <a:r>
            <a:rPr lang="pt-BR" sz="3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Órgão Municipal de Planejamento Urbano</a:t>
          </a:r>
          <a:endParaRPr lang="pt-BR" sz="3200" dirty="0">
            <a:solidFill>
              <a:schemeClr val="tx1"/>
            </a:solidFill>
            <a:latin typeface="Baskerville Old Face" panose="02020602080505020303" pitchFamily="18" charset="0"/>
          </a:endParaRPr>
        </a:p>
      </dgm:t>
    </dgm:pt>
    <dgm:pt modelId="{4F026F8C-C016-4249-85FB-75DC72E460CF}" type="parTrans" cxnId="{4057D561-B60A-4EEA-A84D-711468D639E3}">
      <dgm:prSet/>
      <dgm:spPr/>
      <dgm:t>
        <a:bodyPr/>
        <a:lstStyle/>
        <a:p>
          <a:endParaRPr lang="pt-BR"/>
        </a:p>
      </dgm:t>
    </dgm:pt>
    <dgm:pt modelId="{31ECA3B4-7E42-472E-9FA9-1152690DD917}" type="sibTrans" cxnId="{4057D561-B60A-4EEA-A84D-711468D639E3}">
      <dgm:prSet/>
      <dgm:spPr/>
      <dgm:t>
        <a:bodyPr/>
        <a:lstStyle/>
        <a:p>
          <a:endParaRPr lang="pt-BR"/>
        </a:p>
      </dgm:t>
    </dgm:pt>
    <dgm:pt modelId="{0460FEDD-CF2B-4C80-8FB6-A44D82378ADC}">
      <dgm:prSet phldrT="[Texto]" custT="1"/>
      <dgm:spPr/>
      <dgm:t>
        <a:bodyPr/>
        <a:lstStyle/>
        <a:p>
          <a:r>
            <a:rPr lang="pt-BR" sz="3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Parceria com a sociedade civil organizada</a:t>
          </a:r>
          <a:endParaRPr lang="pt-BR" sz="3200" dirty="0">
            <a:solidFill>
              <a:schemeClr val="tx1"/>
            </a:solidFill>
            <a:latin typeface="Baskerville Old Face" panose="02020602080505020303" pitchFamily="18" charset="0"/>
          </a:endParaRPr>
        </a:p>
      </dgm:t>
    </dgm:pt>
    <dgm:pt modelId="{4DA3E537-52DB-4BB5-BC6D-5F997BD0E95C}" type="parTrans" cxnId="{752B11FF-6A40-4EFA-A39D-93D50325685E}">
      <dgm:prSet/>
      <dgm:spPr/>
      <dgm:t>
        <a:bodyPr/>
        <a:lstStyle/>
        <a:p>
          <a:endParaRPr lang="pt-BR"/>
        </a:p>
      </dgm:t>
    </dgm:pt>
    <dgm:pt modelId="{E8AAC09C-9559-4173-B02F-6F12DA485CA9}" type="sibTrans" cxnId="{752B11FF-6A40-4EFA-A39D-93D50325685E}">
      <dgm:prSet/>
      <dgm:spPr/>
      <dgm:t>
        <a:bodyPr/>
        <a:lstStyle/>
        <a:p>
          <a:endParaRPr lang="pt-BR"/>
        </a:p>
      </dgm:t>
    </dgm:pt>
    <dgm:pt modelId="{F7A5B98E-9844-4F5E-908F-56B236F442AD}">
      <dgm:prSet custT="1"/>
      <dgm:spPr/>
      <dgm:t>
        <a:bodyPr/>
        <a:lstStyle/>
        <a:p>
          <a:r>
            <a:rPr lang="pt-BR" sz="3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Transparência e </a:t>
          </a:r>
        </a:p>
        <a:p>
          <a:r>
            <a:rPr lang="pt-BR" sz="3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Controle Social</a:t>
          </a:r>
          <a:endParaRPr lang="pt-BR" sz="3200" dirty="0">
            <a:solidFill>
              <a:schemeClr val="tx1"/>
            </a:solidFill>
            <a:latin typeface="Baskerville Old Face" panose="02020602080505020303" pitchFamily="18" charset="0"/>
          </a:endParaRPr>
        </a:p>
      </dgm:t>
    </dgm:pt>
    <dgm:pt modelId="{69C195AB-70B7-4421-BA24-6CDD813A8FC5}" type="parTrans" cxnId="{F9CA4B1D-415A-417B-AC84-68D4DD603D30}">
      <dgm:prSet/>
      <dgm:spPr/>
      <dgm:t>
        <a:bodyPr/>
        <a:lstStyle/>
        <a:p>
          <a:endParaRPr lang="pt-BR"/>
        </a:p>
      </dgm:t>
    </dgm:pt>
    <dgm:pt modelId="{9069E74B-C00C-4FB9-83FD-78252A0D7608}" type="sibTrans" cxnId="{F9CA4B1D-415A-417B-AC84-68D4DD603D30}">
      <dgm:prSet/>
      <dgm:spPr/>
      <dgm:t>
        <a:bodyPr/>
        <a:lstStyle/>
        <a:p>
          <a:endParaRPr lang="pt-BR"/>
        </a:p>
      </dgm:t>
    </dgm:pt>
    <dgm:pt modelId="{085E84C4-FA9B-4661-A7FB-8F37FE8774DE}" type="pres">
      <dgm:prSet presAssocID="{C9E91F9D-1338-4F54-A39B-6F5788E7BD6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CC0667D-5DB6-41DB-BD6C-873C995D0E7C}" type="pres">
      <dgm:prSet presAssocID="{C9E91F9D-1338-4F54-A39B-6F5788E7BD67}" presName="dummyMaxCanvas" presStyleCnt="0">
        <dgm:presLayoutVars/>
      </dgm:prSet>
      <dgm:spPr/>
    </dgm:pt>
    <dgm:pt modelId="{6193CB8C-D69C-48B1-B15C-BBCDD4199BC9}" type="pres">
      <dgm:prSet presAssocID="{C9E91F9D-1338-4F54-A39B-6F5788E7BD67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7B3EF91-3A56-4F1A-BE42-8FF908851343}" type="pres">
      <dgm:prSet presAssocID="{C9E91F9D-1338-4F54-A39B-6F5788E7BD67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BD71F50-1857-441E-BD33-208E2B67766C}" type="pres">
      <dgm:prSet presAssocID="{C9E91F9D-1338-4F54-A39B-6F5788E7BD67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1DB104D-56B1-4148-978A-F40CE294BF4F}" type="pres">
      <dgm:prSet presAssocID="{C9E91F9D-1338-4F54-A39B-6F5788E7BD67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1BBDDFD-28D0-4CD1-A718-5B45B0A36E7B}" type="pres">
      <dgm:prSet presAssocID="{C9E91F9D-1338-4F54-A39B-6F5788E7BD67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45EB88A-CC4E-4274-B4AD-81E36845A8FD}" type="pres">
      <dgm:prSet presAssocID="{C9E91F9D-1338-4F54-A39B-6F5788E7BD67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E513D25-23B5-4585-8FD1-EA79E7761CFB}" type="pres">
      <dgm:prSet presAssocID="{C9E91F9D-1338-4F54-A39B-6F5788E7BD67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3B81ECB-058B-40D6-8811-039F748E4FB0}" type="pres">
      <dgm:prSet presAssocID="{C9E91F9D-1338-4F54-A39B-6F5788E7BD6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2E34EEB-31AC-4365-9B97-B6DA627B507D}" type="pres">
      <dgm:prSet presAssocID="{C9E91F9D-1338-4F54-A39B-6F5788E7BD6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5249C4C-2A0B-4E73-AE81-715DF993B99B}" type="pres">
      <dgm:prSet presAssocID="{C9E91F9D-1338-4F54-A39B-6F5788E7BD6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9B81A6B-543F-4FDF-8F88-3597F2C58769}" type="pres">
      <dgm:prSet presAssocID="{C9E91F9D-1338-4F54-A39B-6F5788E7BD6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AF337F0-13CB-480E-8829-712C93C4F857}" type="presOf" srcId="{5E428520-4949-4895-8B7C-4969AE618FDB}" destId="{C3B81ECB-058B-40D6-8811-039F748E4FB0}" srcOrd="1" destOrd="0" presId="urn:microsoft.com/office/officeart/2005/8/layout/vProcess5"/>
    <dgm:cxn modelId="{146F1514-ACE1-459F-84CE-D1F506B217E7}" type="presOf" srcId="{F7A5B98E-9844-4F5E-908F-56B236F442AD}" destId="{21DB104D-56B1-4148-978A-F40CE294BF4F}" srcOrd="0" destOrd="0" presId="urn:microsoft.com/office/officeart/2005/8/layout/vProcess5"/>
    <dgm:cxn modelId="{13A05928-0E43-4DFF-AB97-E0F87E625192}" type="presOf" srcId="{0460FEDD-CF2B-4C80-8FB6-A44D82378ADC}" destId="{7BD71F50-1857-441E-BD33-208E2B67766C}" srcOrd="0" destOrd="0" presId="urn:microsoft.com/office/officeart/2005/8/layout/vProcess5"/>
    <dgm:cxn modelId="{92135949-FE42-41DA-8EFA-84407BA3D450}" type="presOf" srcId="{31ECA3B4-7E42-472E-9FA9-1152690DD917}" destId="{445EB88A-CC4E-4274-B4AD-81E36845A8FD}" srcOrd="0" destOrd="0" presId="urn:microsoft.com/office/officeart/2005/8/layout/vProcess5"/>
    <dgm:cxn modelId="{EF376915-71C3-465A-8C86-7DB3931A435D}" type="presOf" srcId="{C7F7CA58-0DC9-4E1F-8934-A032F760641F}" destId="{E7B3EF91-3A56-4F1A-BE42-8FF908851343}" srcOrd="0" destOrd="0" presId="urn:microsoft.com/office/officeart/2005/8/layout/vProcess5"/>
    <dgm:cxn modelId="{752B11FF-6A40-4EFA-A39D-93D50325685E}" srcId="{C9E91F9D-1338-4F54-A39B-6F5788E7BD67}" destId="{0460FEDD-CF2B-4C80-8FB6-A44D82378ADC}" srcOrd="2" destOrd="0" parTransId="{4DA3E537-52DB-4BB5-BC6D-5F997BD0E95C}" sibTransId="{E8AAC09C-9559-4173-B02F-6F12DA485CA9}"/>
    <dgm:cxn modelId="{97737A3F-30F4-47F0-940D-37541DC0874C}" type="presOf" srcId="{0460FEDD-CF2B-4C80-8FB6-A44D82378ADC}" destId="{45249C4C-2A0B-4E73-AE81-715DF993B99B}" srcOrd="1" destOrd="0" presId="urn:microsoft.com/office/officeart/2005/8/layout/vProcess5"/>
    <dgm:cxn modelId="{063500C7-33B1-4EA3-B192-15B93783CEF9}" type="presOf" srcId="{C9E91F9D-1338-4F54-A39B-6F5788E7BD67}" destId="{085E84C4-FA9B-4661-A7FB-8F37FE8774DE}" srcOrd="0" destOrd="0" presId="urn:microsoft.com/office/officeart/2005/8/layout/vProcess5"/>
    <dgm:cxn modelId="{E9DE62A0-1DE8-4DA9-AB0E-E3AD1A0F9D7D}" type="presOf" srcId="{F7A5B98E-9844-4F5E-908F-56B236F442AD}" destId="{69B81A6B-543F-4FDF-8F88-3597F2C58769}" srcOrd="1" destOrd="0" presId="urn:microsoft.com/office/officeart/2005/8/layout/vProcess5"/>
    <dgm:cxn modelId="{4057D561-B60A-4EEA-A84D-711468D639E3}" srcId="{C9E91F9D-1338-4F54-A39B-6F5788E7BD67}" destId="{C7F7CA58-0DC9-4E1F-8934-A032F760641F}" srcOrd="1" destOrd="0" parTransId="{4F026F8C-C016-4249-85FB-75DC72E460CF}" sibTransId="{31ECA3B4-7E42-472E-9FA9-1152690DD917}"/>
    <dgm:cxn modelId="{3C357AED-1E12-4B86-A88F-27C7EC287000}" srcId="{C9E91F9D-1338-4F54-A39B-6F5788E7BD67}" destId="{5E428520-4949-4895-8B7C-4969AE618FDB}" srcOrd="0" destOrd="0" parTransId="{E0E63FB3-4E8C-472F-AB63-456BF353B1B4}" sibTransId="{6DD487A2-4BA0-413E-9DE1-B59CEC11408D}"/>
    <dgm:cxn modelId="{045ECA82-9D9E-490F-9988-C8AB1981647B}" type="presOf" srcId="{E8AAC09C-9559-4173-B02F-6F12DA485CA9}" destId="{BE513D25-23B5-4585-8FD1-EA79E7761CFB}" srcOrd="0" destOrd="0" presId="urn:microsoft.com/office/officeart/2005/8/layout/vProcess5"/>
    <dgm:cxn modelId="{4A624C24-50FA-4762-AD12-0EA1E5E88812}" type="presOf" srcId="{C7F7CA58-0DC9-4E1F-8934-A032F760641F}" destId="{22E34EEB-31AC-4365-9B97-B6DA627B507D}" srcOrd="1" destOrd="0" presId="urn:microsoft.com/office/officeart/2005/8/layout/vProcess5"/>
    <dgm:cxn modelId="{F9CA4B1D-415A-417B-AC84-68D4DD603D30}" srcId="{C9E91F9D-1338-4F54-A39B-6F5788E7BD67}" destId="{F7A5B98E-9844-4F5E-908F-56B236F442AD}" srcOrd="3" destOrd="0" parTransId="{69C195AB-70B7-4421-BA24-6CDD813A8FC5}" sibTransId="{9069E74B-C00C-4FB9-83FD-78252A0D7608}"/>
    <dgm:cxn modelId="{CF7CA717-EB98-4F1C-A743-2C0F71DC497B}" type="presOf" srcId="{5E428520-4949-4895-8B7C-4969AE618FDB}" destId="{6193CB8C-D69C-48B1-B15C-BBCDD4199BC9}" srcOrd="0" destOrd="0" presId="urn:microsoft.com/office/officeart/2005/8/layout/vProcess5"/>
    <dgm:cxn modelId="{AAE9669C-48BC-4D8A-AB0E-35AFF16E0D67}" type="presOf" srcId="{6DD487A2-4BA0-413E-9DE1-B59CEC11408D}" destId="{C1BBDDFD-28D0-4CD1-A718-5B45B0A36E7B}" srcOrd="0" destOrd="0" presId="urn:microsoft.com/office/officeart/2005/8/layout/vProcess5"/>
    <dgm:cxn modelId="{073D2D5B-60DF-4952-B52C-CA141A9286E3}" type="presParOf" srcId="{085E84C4-FA9B-4661-A7FB-8F37FE8774DE}" destId="{8CC0667D-5DB6-41DB-BD6C-873C995D0E7C}" srcOrd="0" destOrd="0" presId="urn:microsoft.com/office/officeart/2005/8/layout/vProcess5"/>
    <dgm:cxn modelId="{0A1C154B-7184-41F5-AABF-EFC89726EB44}" type="presParOf" srcId="{085E84C4-FA9B-4661-A7FB-8F37FE8774DE}" destId="{6193CB8C-D69C-48B1-B15C-BBCDD4199BC9}" srcOrd="1" destOrd="0" presId="urn:microsoft.com/office/officeart/2005/8/layout/vProcess5"/>
    <dgm:cxn modelId="{C39D77C5-B1A8-47A0-A716-B4B2C28E78D8}" type="presParOf" srcId="{085E84C4-FA9B-4661-A7FB-8F37FE8774DE}" destId="{E7B3EF91-3A56-4F1A-BE42-8FF908851343}" srcOrd="2" destOrd="0" presId="urn:microsoft.com/office/officeart/2005/8/layout/vProcess5"/>
    <dgm:cxn modelId="{64395553-EC08-477B-819C-8E9F337F3936}" type="presParOf" srcId="{085E84C4-FA9B-4661-A7FB-8F37FE8774DE}" destId="{7BD71F50-1857-441E-BD33-208E2B67766C}" srcOrd="3" destOrd="0" presId="urn:microsoft.com/office/officeart/2005/8/layout/vProcess5"/>
    <dgm:cxn modelId="{6DFB7C2D-AAC8-44AD-BA77-313336C8F6A3}" type="presParOf" srcId="{085E84C4-FA9B-4661-A7FB-8F37FE8774DE}" destId="{21DB104D-56B1-4148-978A-F40CE294BF4F}" srcOrd="4" destOrd="0" presId="urn:microsoft.com/office/officeart/2005/8/layout/vProcess5"/>
    <dgm:cxn modelId="{0075EDA1-C9ED-4FD6-968A-F673FBFD0C7F}" type="presParOf" srcId="{085E84C4-FA9B-4661-A7FB-8F37FE8774DE}" destId="{C1BBDDFD-28D0-4CD1-A718-5B45B0A36E7B}" srcOrd="5" destOrd="0" presId="urn:microsoft.com/office/officeart/2005/8/layout/vProcess5"/>
    <dgm:cxn modelId="{71A6BF8D-1556-48B7-9242-F1AD8E518976}" type="presParOf" srcId="{085E84C4-FA9B-4661-A7FB-8F37FE8774DE}" destId="{445EB88A-CC4E-4274-B4AD-81E36845A8FD}" srcOrd="6" destOrd="0" presId="urn:microsoft.com/office/officeart/2005/8/layout/vProcess5"/>
    <dgm:cxn modelId="{AC600951-090C-4DB8-97FF-6E229EE55D80}" type="presParOf" srcId="{085E84C4-FA9B-4661-A7FB-8F37FE8774DE}" destId="{BE513D25-23B5-4585-8FD1-EA79E7761CFB}" srcOrd="7" destOrd="0" presId="urn:microsoft.com/office/officeart/2005/8/layout/vProcess5"/>
    <dgm:cxn modelId="{131EA3EE-57C6-47B6-A773-EC50FB12CA7B}" type="presParOf" srcId="{085E84C4-FA9B-4661-A7FB-8F37FE8774DE}" destId="{C3B81ECB-058B-40D6-8811-039F748E4FB0}" srcOrd="8" destOrd="0" presId="urn:microsoft.com/office/officeart/2005/8/layout/vProcess5"/>
    <dgm:cxn modelId="{D3942D6E-C48B-4A00-8C69-EC2EA912ABD4}" type="presParOf" srcId="{085E84C4-FA9B-4661-A7FB-8F37FE8774DE}" destId="{22E34EEB-31AC-4365-9B97-B6DA627B507D}" srcOrd="9" destOrd="0" presId="urn:microsoft.com/office/officeart/2005/8/layout/vProcess5"/>
    <dgm:cxn modelId="{0F48FE89-ABCC-4F80-9D3D-3E09E7F2471E}" type="presParOf" srcId="{085E84C4-FA9B-4661-A7FB-8F37FE8774DE}" destId="{45249C4C-2A0B-4E73-AE81-715DF993B99B}" srcOrd="10" destOrd="0" presId="urn:microsoft.com/office/officeart/2005/8/layout/vProcess5"/>
    <dgm:cxn modelId="{D42298B6-A966-47C1-8EA0-2EE393BC1401}" type="presParOf" srcId="{085E84C4-FA9B-4661-A7FB-8F37FE8774DE}" destId="{69B81A6B-543F-4FDF-8F88-3597F2C58769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1112346-1F97-4B8F-B02C-36DA1FDE48B0}" type="doc">
      <dgm:prSet loTypeId="urn:microsoft.com/office/officeart/2005/8/layout/vList5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F49CDB7E-DE33-4B1C-9E01-80C396538C3B}">
      <dgm:prSet phldrT="[Texto]" custT="1"/>
      <dgm:spPr/>
      <dgm:t>
        <a:bodyPr/>
        <a:lstStyle/>
        <a:p>
          <a:r>
            <a:rPr lang="pt-BR" sz="3100" dirty="0" smtClean="0"/>
            <a:t>OBJETIVOS</a:t>
          </a:r>
        </a:p>
        <a:p>
          <a:r>
            <a:rPr lang="pt-BR" sz="2200" dirty="0" smtClean="0"/>
            <a:t>deliberar sobre</a:t>
          </a:r>
          <a:endParaRPr lang="pt-BR" sz="2200" dirty="0"/>
        </a:p>
      </dgm:t>
    </dgm:pt>
    <dgm:pt modelId="{4F845438-2818-4CE2-8D84-72526E80E721}" type="parTrans" cxnId="{62F72CC2-AEEB-4E41-8331-BB2089AAB6D0}">
      <dgm:prSet/>
      <dgm:spPr/>
      <dgm:t>
        <a:bodyPr/>
        <a:lstStyle/>
        <a:p>
          <a:endParaRPr lang="pt-BR"/>
        </a:p>
      </dgm:t>
    </dgm:pt>
    <dgm:pt modelId="{F4F88179-82DD-432B-9F79-DBCB458ED3CF}" type="sibTrans" cxnId="{62F72CC2-AEEB-4E41-8331-BB2089AAB6D0}">
      <dgm:prSet/>
      <dgm:spPr/>
      <dgm:t>
        <a:bodyPr/>
        <a:lstStyle/>
        <a:p>
          <a:endParaRPr lang="pt-BR"/>
        </a:p>
      </dgm:t>
    </dgm:pt>
    <dgm:pt modelId="{4BE40D06-AB67-4486-A311-37BA6D3A9D95}">
      <dgm:prSet phldrT="[Texto]"/>
      <dgm:spPr/>
      <dgm:t>
        <a:bodyPr/>
        <a:lstStyle/>
        <a:p>
          <a:r>
            <a:rPr lang="pt-BR" dirty="0" smtClean="0"/>
            <a:t>políticas urbanas</a:t>
          </a:r>
          <a:endParaRPr lang="pt-BR" dirty="0"/>
        </a:p>
      </dgm:t>
    </dgm:pt>
    <dgm:pt modelId="{F91F0DB9-D100-4C2A-8CDA-CB58F4C58AC8}" type="parTrans" cxnId="{2F000C76-B5FA-4A31-94E5-20869168D495}">
      <dgm:prSet/>
      <dgm:spPr/>
      <dgm:t>
        <a:bodyPr/>
        <a:lstStyle/>
        <a:p>
          <a:endParaRPr lang="pt-BR"/>
        </a:p>
      </dgm:t>
    </dgm:pt>
    <dgm:pt modelId="{D6EB24F4-CF51-4EF5-980A-D191CC6CDAAA}" type="sibTrans" cxnId="{2F000C76-B5FA-4A31-94E5-20869168D495}">
      <dgm:prSet/>
      <dgm:spPr/>
      <dgm:t>
        <a:bodyPr/>
        <a:lstStyle/>
        <a:p>
          <a:endParaRPr lang="pt-BR"/>
        </a:p>
      </dgm:t>
    </dgm:pt>
    <dgm:pt modelId="{3390A2ED-9164-486E-A4C6-DFA6F4804787}">
      <dgm:prSet phldrT="[Texto]"/>
      <dgm:spPr/>
      <dgm:t>
        <a:bodyPr/>
        <a:lstStyle/>
        <a:p>
          <a:r>
            <a:rPr lang="pt-BR" dirty="0" smtClean="0"/>
            <a:t>política habitacional</a:t>
          </a:r>
          <a:endParaRPr lang="pt-BR" dirty="0"/>
        </a:p>
      </dgm:t>
    </dgm:pt>
    <dgm:pt modelId="{7006A0F7-F354-4857-ABE5-59754832F4A9}" type="parTrans" cxnId="{61288375-B5AB-4AFB-8D3F-15EFA1B3C927}">
      <dgm:prSet/>
      <dgm:spPr/>
      <dgm:t>
        <a:bodyPr/>
        <a:lstStyle/>
        <a:p>
          <a:endParaRPr lang="pt-BR"/>
        </a:p>
      </dgm:t>
    </dgm:pt>
    <dgm:pt modelId="{CC144120-5160-4801-889F-F7C3B4569AC9}" type="sibTrans" cxnId="{61288375-B5AB-4AFB-8D3F-15EFA1B3C927}">
      <dgm:prSet/>
      <dgm:spPr/>
      <dgm:t>
        <a:bodyPr/>
        <a:lstStyle/>
        <a:p>
          <a:endParaRPr lang="pt-BR"/>
        </a:p>
      </dgm:t>
    </dgm:pt>
    <dgm:pt modelId="{49633160-71C3-481E-B673-6E4A663B3A67}">
      <dgm:prSet phldrT="[Texto]"/>
      <dgm:spPr/>
      <dgm:t>
        <a:bodyPr/>
        <a:lstStyle/>
        <a:p>
          <a:r>
            <a:rPr lang="pt-BR" dirty="0" smtClean="0"/>
            <a:t>COMPOSIÇÃO</a:t>
          </a:r>
          <a:endParaRPr lang="pt-BR" dirty="0"/>
        </a:p>
      </dgm:t>
    </dgm:pt>
    <dgm:pt modelId="{FF122413-3F75-42D1-BA7B-CB5304A932C3}" type="parTrans" cxnId="{79D15918-F549-4483-85A7-285EB4BFD784}">
      <dgm:prSet/>
      <dgm:spPr/>
      <dgm:t>
        <a:bodyPr/>
        <a:lstStyle/>
        <a:p>
          <a:endParaRPr lang="pt-BR"/>
        </a:p>
      </dgm:t>
    </dgm:pt>
    <dgm:pt modelId="{127C626B-C168-4D52-8A79-32EDEB5B7A5C}" type="sibTrans" cxnId="{79D15918-F549-4483-85A7-285EB4BFD784}">
      <dgm:prSet/>
      <dgm:spPr/>
      <dgm:t>
        <a:bodyPr/>
        <a:lstStyle/>
        <a:p>
          <a:endParaRPr lang="pt-BR"/>
        </a:p>
      </dgm:t>
    </dgm:pt>
    <dgm:pt modelId="{1DCE796C-E28C-4E5B-B52A-97927FA2D2D6}">
      <dgm:prSet phldrT="[Texto]"/>
      <dgm:spPr/>
      <dgm:t>
        <a:bodyPr/>
        <a:lstStyle/>
        <a:p>
          <a:r>
            <a:rPr lang="pt-BR" dirty="0" err="1" smtClean="0"/>
            <a:t>Ong’s</a:t>
          </a:r>
          <a:endParaRPr lang="pt-BR" dirty="0"/>
        </a:p>
      </dgm:t>
    </dgm:pt>
    <dgm:pt modelId="{6215E948-24A0-41A6-9447-84F0A83E2B85}" type="parTrans" cxnId="{5AB12DDF-15BB-4DFD-A0D4-65DD2B33B654}">
      <dgm:prSet/>
      <dgm:spPr/>
      <dgm:t>
        <a:bodyPr/>
        <a:lstStyle/>
        <a:p>
          <a:endParaRPr lang="pt-BR"/>
        </a:p>
      </dgm:t>
    </dgm:pt>
    <dgm:pt modelId="{79B7B1A0-6372-4B1F-BB86-556EC31395FD}" type="sibTrans" cxnId="{5AB12DDF-15BB-4DFD-A0D4-65DD2B33B654}">
      <dgm:prSet/>
      <dgm:spPr/>
      <dgm:t>
        <a:bodyPr/>
        <a:lstStyle/>
        <a:p>
          <a:endParaRPr lang="pt-BR"/>
        </a:p>
      </dgm:t>
    </dgm:pt>
    <dgm:pt modelId="{CAAEB117-BCD1-427B-A13D-DFFCAF2507D8}">
      <dgm:prSet phldrT="[Texto]"/>
      <dgm:spPr/>
      <dgm:t>
        <a:bodyPr/>
        <a:lstStyle/>
        <a:p>
          <a:r>
            <a:rPr lang="pt-BR" dirty="0" smtClean="0"/>
            <a:t>movimentos populares</a:t>
          </a:r>
          <a:endParaRPr lang="pt-BR" dirty="0"/>
        </a:p>
      </dgm:t>
    </dgm:pt>
    <dgm:pt modelId="{B6D48A9F-7475-4403-AC7A-908879B72DE5}" type="parTrans" cxnId="{E8893B1B-1A06-47E2-97A2-6F9BEB6406A2}">
      <dgm:prSet/>
      <dgm:spPr/>
      <dgm:t>
        <a:bodyPr/>
        <a:lstStyle/>
        <a:p>
          <a:endParaRPr lang="pt-BR"/>
        </a:p>
      </dgm:t>
    </dgm:pt>
    <dgm:pt modelId="{91374AE5-3DFF-46F7-BA52-A3F19F97953E}" type="sibTrans" cxnId="{E8893B1B-1A06-47E2-97A2-6F9BEB6406A2}">
      <dgm:prSet/>
      <dgm:spPr/>
      <dgm:t>
        <a:bodyPr/>
        <a:lstStyle/>
        <a:p>
          <a:endParaRPr lang="pt-BR"/>
        </a:p>
      </dgm:t>
    </dgm:pt>
    <dgm:pt modelId="{41AA6803-5C7B-475A-9DDE-78C80472BD11}">
      <dgm:prSet phldrT="[Texto]"/>
      <dgm:spPr/>
      <dgm:t>
        <a:bodyPr/>
        <a:lstStyle/>
        <a:p>
          <a:r>
            <a:rPr lang="pt-BR" dirty="0" smtClean="0"/>
            <a:t>política de mobilidade urbana</a:t>
          </a:r>
          <a:endParaRPr lang="pt-BR" dirty="0"/>
        </a:p>
      </dgm:t>
    </dgm:pt>
    <dgm:pt modelId="{FD6AAC5E-42F6-4811-ABA8-BB7FFDCD157A}" type="parTrans" cxnId="{B75E657A-FE21-49E0-AF6D-27DDEAB6399C}">
      <dgm:prSet/>
      <dgm:spPr/>
      <dgm:t>
        <a:bodyPr/>
        <a:lstStyle/>
        <a:p>
          <a:endParaRPr lang="pt-BR"/>
        </a:p>
      </dgm:t>
    </dgm:pt>
    <dgm:pt modelId="{910D599A-F950-44C4-9F85-9E1AF8D5EFCE}" type="sibTrans" cxnId="{B75E657A-FE21-49E0-AF6D-27DDEAB6399C}">
      <dgm:prSet/>
      <dgm:spPr/>
      <dgm:t>
        <a:bodyPr/>
        <a:lstStyle/>
        <a:p>
          <a:endParaRPr lang="pt-BR"/>
        </a:p>
      </dgm:t>
    </dgm:pt>
    <dgm:pt modelId="{BCE5E6B9-80ED-4959-9408-11DC2B305A79}">
      <dgm:prSet phldrT="[Texto]"/>
      <dgm:spPr/>
      <dgm:t>
        <a:bodyPr/>
        <a:lstStyle/>
        <a:p>
          <a:r>
            <a:rPr lang="pt-BR" dirty="0" smtClean="0"/>
            <a:t>política de saneamento ambiental</a:t>
          </a:r>
          <a:endParaRPr lang="pt-BR" dirty="0"/>
        </a:p>
      </dgm:t>
    </dgm:pt>
    <dgm:pt modelId="{F8337B77-4F5E-468B-BF83-4A4A286308A5}" type="parTrans" cxnId="{6D65D52A-820F-4363-BC40-465B1B70C16B}">
      <dgm:prSet/>
      <dgm:spPr/>
      <dgm:t>
        <a:bodyPr/>
        <a:lstStyle/>
        <a:p>
          <a:endParaRPr lang="pt-BR"/>
        </a:p>
      </dgm:t>
    </dgm:pt>
    <dgm:pt modelId="{5CFE0B73-DEBF-4691-97FB-C4F73BC3B2FA}" type="sibTrans" cxnId="{6D65D52A-820F-4363-BC40-465B1B70C16B}">
      <dgm:prSet/>
      <dgm:spPr/>
      <dgm:t>
        <a:bodyPr/>
        <a:lstStyle/>
        <a:p>
          <a:endParaRPr lang="pt-BR"/>
        </a:p>
      </dgm:t>
    </dgm:pt>
    <dgm:pt modelId="{E91CB802-2BAD-45B4-8B91-400D29BD7DA3}">
      <dgm:prSet phldrT="[Texto]"/>
      <dgm:spPr/>
      <dgm:t>
        <a:bodyPr/>
        <a:lstStyle/>
        <a:p>
          <a:r>
            <a:rPr lang="pt-BR" dirty="0" smtClean="0"/>
            <a:t>sindicatos</a:t>
          </a:r>
          <a:endParaRPr lang="pt-BR" dirty="0"/>
        </a:p>
      </dgm:t>
    </dgm:pt>
    <dgm:pt modelId="{3582629B-5978-4DBC-A649-27A328537FC7}" type="parTrans" cxnId="{FEF5B878-174E-4F14-ABA8-B53B438015E8}">
      <dgm:prSet/>
      <dgm:spPr/>
      <dgm:t>
        <a:bodyPr/>
        <a:lstStyle/>
        <a:p>
          <a:endParaRPr lang="pt-BR"/>
        </a:p>
      </dgm:t>
    </dgm:pt>
    <dgm:pt modelId="{3E93F2B7-3583-4C38-9A52-889F4391B7A8}" type="sibTrans" cxnId="{FEF5B878-174E-4F14-ABA8-B53B438015E8}">
      <dgm:prSet/>
      <dgm:spPr/>
      <dgm:t>
        <a:bodyPr/>
        <a:lstStyle/>
        <a:p>
          <a:endParaRPr lang="pt-BR"/>
        </a:p>
      </dgm:t>
    </dgm:pt>
    <dgm:pt modelId="{C2AFFD3E-C3D2-44E4-9FD1-F478A9CE7C0A}">
      <dgm:prSet phldrT="[Texto]"/>
      <dgm:spPr/>
      <dgm:t>
        <a:bodyPr/>
        <a:lstStyle/>
        <a:p>
          <a:r>
            <a:rPr lang="pt-BR" dirty="0" smtClean="0"/>
            <a:t>entidades profissionais, acadêmicas</a:t>
          </a:r>
          <a:endParaRPr lang="pt-BR" dirty="0"/>
        </a:p>
      </dgm:t>
    </dgm:pt>
    <dgm:pt modelId="{F702E5F9-958A-494E-BE92-F975AC654FF9}" type="parTrans" cxnId="{AAED2B37-B8DA-440A-9827-696558A6E643}">
      <dgm:prSet/>
      <dgm:spPr/>
      <dgm:t>
        <a:bodyPr/>
        <a:lstStyle/>
        <a:p>
          <a:endParaRPr lang="pt-BR"/>
        </a:p>
      </dgm:t>
    </dgm:pt>
    <dgm:pt modelId="{0EB37929-B0D8-457F-8919-45D759598806}" type="sibTrans" cxnId="{AAED2B37-B8DA-440A-9827-696558A6E643}">
      <dgm:prSet/>
      <dgm:spPr/>
      <dgm:t>
        <a:bodyPr/>
        <a:lstStyle/>
        <a:p>
          <a:endParaRPr lang="pt-BR"/>
        </a:p>
      </dgm:t>
    </dgm:pt>
    <dgm:pt modelId="{7FBB242E-A065-4A52-8440-ED7AD9B371E3}" type="pres">
      <dgm:prSet presAssocID="{E1112346-1F97-4B8F-B02C-36DA1FDE48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69A51A94-AEED-4C45-942D-99DBEE699A0D}" type="pres">
      <dgm:prSet presAssocID="{F49CDB7E-DE33-4B1C-9E01-80C396538C3B}" presName="linNode" presStyleCnt="0"/>
      <dgm:spPr/>
      <dgm:t>
        <a:bodyPr/>
        <a:lstStyle/>
        <a:p>
          <a:endParaRPr lang="pt-BR"/>
        </a:p>
      </dgm:t>
    </dgm:pt>
    <dgm:pt modelId="{D6571CAD-F421-4DA3-8857-F3CD1A232CD0}" type="pres">
      <dgm:prSet presAssocID="{F49CDB7E-DE33-4B1C-9E01-80C396538C3B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368632-F309-42E8-93B7-795779DEFD76}" type="pres">
      <dgm:prSet presAssocID="{F49CDB7E-DE33-4B1C-9E01-80C396538C3B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26C2132-161C-4465-9DE9-16C298721F4D}" type="pres">
      <dgm:prSet presAssocID="{F4F88179-82DD-432B-9F79-DBCB458ED3CF}" presName="sp" presStyleCnt="0"/>
      <dgm:spPr/>
      <dgm:t>
        <a:bodyPr/>
        <a:lstStyle/>
        <a:p>
          <a:endParaRPr lang="pt-BR"/>
        </a:p>
      </dgm:t>
    </dgm:pt>
    <dgm:pt modelId="{4CE3A7F4-D5AA-4904-9D6D-C91CE45AD8E2}" type="pres">
      <dgm:prSet presAssocID="{49633160-71C3-481E-B673-6E4A663B3A67}" presName="linNode" presStyleCnt="0"/>
      <dgm:spPr/>
      <dgm:t>
        <a:bodyPr/>
        <a:lstStyle/>
        <a:p>
          <a:endParaRPr lang="pt-BR"/>
        </a:p>
      </dgm:t>
    </dgm:pt>
    <dgm:pt modelId="{E579E70B-19C2-4DA8-A152-13CCA278985B}" type="pres">
      <dgm:prSet presAssocID="{49633160-71C3-481E-B673-6E4A663B3A67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F094809-3799-4B5C-A2ED-D3FD7848D4E0}" type="pres">
      <dgm:prSet presAssocID="{49633160-71C3-481E-B673-6E4A663B3A67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D2B3CAF-0EC7-4B48-BC50-1DA3BE4F99E7}" type="presOf" srcId="{CAAEB117-BCD1-427B-A13D-DFFCAF2507D8}" destId="{CF094809-3799-4B5C-A2ED-D3FD7848D4E0}" srcOrd="0" destOrd="1" presId="urn:microsoft.com/office/officeart/2005/8/layout/vList5"/>
    <dgm:cxn modelId="{EC49B065-AAA8-48D1-8B27-17312079B50F}" type="presOf" srcId="{41AA6803-5C7B-475A-9DDE-78C80472BD11}" destId="{D1368632-F309-42E8-93B7-795779DEFD76}" srcOrd="0" destOrd="2" presId="urn:microsoft.com/office/officeart/2005/8/layout/vList5"/>
    <dgm:cxn modelId="{50B78432-3457-4EB4-A2D3-30A27C14E3D6}" type="presOf" srcId="{BCE5E6B9-80ED-4959-9408-11DC2B305A79}" destId="{D1368632-F309-42E8-93B7-795779DEFD76}" srcOrd="0" destOrd="3" presId="urn:microsoft.com/office/officeart/2005/8/layout/vList5"/>
    <dgm:cxn modelId="{6D65D52A-820F-4363-BC40-465B1B70C16B}" srcId="{F49CDB7E-DE33-4B1C-9E01-80C396538C3B}" destId="{BCE5E6B9-80ED-4959-9408-11DC2B305A79}" srcOrd="3" destOrd="0" parTransId="{F8337B77-4F5E-468B-BF83-4A4A286308A5}" sibTransId="{5CFE0B73-DEBF-4691-97FB-C4F73BC3B2FA}"/>
    <dgm:cxn modelId="{62F72CC2-AEEB-4E41-8331-BB2089AAB6D0}" srcId="{E1112346-1F97-4B8F-B02C-36DA1FDE48B0}" destId="{F49CDB7E-DE33-4B1C-9E01-80C396538C3B}" srcOrd="0" destOrd="0" parTransId="{4F845438-2818-4CE2-8D84-72526E80E721}" sibTransId="{F4F88179-82DD-432B-9F79-DBCB458ED3CF}"/>
    <dgm:cxn modelId="{61288375-B5AB-4AFB-8D3F-15EFA1B3C927}" srcId="{F49CDB7E-DE33-4B1C-9E01-80C396538C3B}" destId="{3390A2ED-9164-486E-A4C6-DFA6F4804787}" srcOrd="1" destOrd="0" parTransId="{7006A0F7-F354-4857-ABE5-59754832F4A9}" sibTransId="{CC144120-5160-4801-889F-F7C3B4569AC9}"/>
    <dgm:cxn modelId="{79D15918-F549-4483-85A7-285EB4BFD784}" srcId="{E1112346-1F97-4B8F-B02C-36DA1FDE48B0}" destId="{49633160-71C3-481E-B673-6E4A663B3A67}" srcOrd="1" destOrd="0" parTransId="{FF122413-3F75-42D1-BA7B-CB5304A932C3}" sibTransId="{127C626B-C168-4D52-8A79-32EDEB5B7A5C}"/>
    <dgm:cxn modelId="{53FC148D-9642-46A6-BB9B-29F1D8CBCAA8}" type="presOf" srcId="{F49CDB7E-DE33-4B1C-9E01-80C396538C3B}" destId="{D6571CAD-F421-4DA3-8857-F3CD1A232CD0}" srcOrd="0" destOrd="0" presId="urn:microsoft.com/office/officeart/2005/8/layout/vList5"/>
    <dgm:cxn modelId="{EC336D6F-7BAA-4AB4-A857-FB19A59A9631}" type="presOf" srcId="{C2AFFD3E-C3D2-44E4-9FD1-F478A9CE7C0A}" destId="{CF094809-3799-4B5C-A2ED-D3FD7848D4E0}" srcOrd="0" destOrd="3" presId="urn:microsoft.com/office/officeart/2005/8/layout/vList5"/>
    <dgm:cxn modelId="{2F000C76-B5FA-4A31-94E5-20869168D495}" srcId="{F49CDB7E-DE33-4B1C-9E01-80C396538C3B}" destId="{4BE40D06-AB67-4486-A311-37BA6D3A9D95}" srcOrd="0" destOrd="0" parTransId="{F91F0DB9-D100-4C2A-8CDA-CB58F4C58AC8}" sibTransId="{D6EB24F4-CF51-4EF5-980A-D191CC6CDAAA}"/>
    <dgm:cxn modelId="{88AACA3A-4845-40F2-BDD9-B7AC8675CF6D}" type="presOf" srcId="{49633160-71C3-481E-B673-6E4A663B3A67}" destId="{E579E70B-19C2-4DA8-A152-13CCA278985B}" srcOrd="0" destOrd="0" presId="urn:microsoft.com/office/officeart/2005/8/layout/vList5"/>
    <dgm:cxn modelId="{E8893B1B-1A06-47E2-97A2-6F9BEB6406A2}" srcId="{49633160-71C3-481E-B673-6E4A663B3A67}" destId="{CAAEB117-BCD1-427B-A13D-DFFCAF2507D8}" srcOrd="1" destOrd="0" parTransId="{B6D48A9F-7475-4403-AC7A-908879B72DE5}" sibTransId="{91374AE5-3DFF-46F7-BA52-A3F19F97953E}"/>
    <dgm:cxn modelId="{81F1E09D-B52C-4661-B269-0A237652EFF8}" type="presOf" srcId="{1DCE796C-E28C-4E5B-B52A-97927FA2D2D6}" destId="{CF094809-3799-4B5C-A2ED-D3FD7848D4E0}" srcOrd="0" destOrd="0" presId="urn:microsoft.com/office/officeart/2005/8/layout/vList5"/>
    <dgm:cxn modelId="{AAED2B37-B8DA-440A-9827-696558A6E643}" srcId="{49633160-71C3-481E-B673-6E4A663B3A67}" destId="{C2AFFD3E-C3D2-44E4-9FD1-F478A9CE7C0A}" srcOrd="3" destOrd="0" parTransId="{F702E5F9-958A-494E-BE92-F975AC654FF9}" sibTransId="{0EB37929-B0D8-457F-8919-45D759598806}"/>
    <dgm:cxn modelId="{7582D130-3661-4BE6-8697-6B0EB830FC07}" type="presOf" srcId="{4BE40D06-AB67-4486-A311-37BA6D3A9D95}" destId="{D1368632-F309-42E8-93B7-795779DEFD76}" srcOrd="0" destOrd="0" presId="urn:microsoft.com/office/officeart/2005/8/layout/vList5"/>
    <dgm:cxn modelId="{DBF18D46-E6B8-4DBB-9892-D975D8240B80}" type="presOf" srcId="{3390A2ED-9164-486E-A4C6-DFA6F4804787}" destId="{D1368632-F309-42E8-93B7-795779DEFD76}" srcOrd="0" destOrd="1" presId="urn:microsoft.com/office/officeart/2005/8/layout/vList5"/>
    <dgm:cxn modelId="{FEF5B878-174E-4F14-ABA8-B53B438015E8}" srcId="{49633160-71C3-481E-B673-6E4A663B3A67}" destId="{E91CB802-2BAD-45B4-8B91-400D29BD7DA3}" srcOrd="2" destOrd="0" parTransId="{3582629B-5978-4DBC-A649-27A328537FC7}" sibTransId="{3E93F2B7-3583-4C38-9A52-889F4391B7A8}"/>
    <dgm:cxn modelId="{5AB12DDF-15BB-4DFD-A0D4-65DD2B33B654}" srcId="{49633160-71C3-481E-B673-6E4A663B3A67}" destId="{1DCE796C-E28C-4E5B-B52A-97927FA2D2D6}" srcOrd="0" destOrd="0" parTransId="{6215E948-24A0-41A6-9447-84F0A83E2B85}" sibTransId="{79B7B1A0-6372-4B1F-BB86-556EC31395FD}"/>
    <dgm:cxn modelId="{B75E657A-FE21-49E0-AF6D-27DDEAB6399C}" srcId="{F49CDB7E-DE33-4B1C-9E01-80C396538C3B}" destId="{41AA6803-5C7B-475A-9DDE-78C80472BD11}" srcOrd="2" destOrd="0" parTransId="{FD6AAC5E-42F6-4811-ABA8-BB7FFDCD157A}" sibTransId="{910D599A-F950-44C4-9F85-9E1AF8D5EFCE}"/>
    <dgm:cxn modelId="{B191B6F8-57CE-4F16-A84D-8A35F7EE7104}" type="presOf" srcId="{E91CB802-2BAD-45B4-8B91-400D29BD7DA3}" destId="{CF094809-3799-4B5C-A2ED-D3FD7848D4E0}" srcOrd="0" destOrd="2" presId="urn:microsoft.com/office/officeart/2005/8/layout/vList5"/>
    <dgm:cxn modelId="{C9A21306-06F8-4AF2-A0CA-901A60F89A7A}" type="presOf" srcId="{E1112346-1F97-4B8F-B02C-36DA1FDE48B0}" destId="{7FBB242E-A065-4A52-8440-ED7AD9B371E3}" srcOrd="0" destOrd="0" presId="urn:microsoft.com/office/officeart/2005/8/layout/vList5"/>
    <dgm:cxn modelId="{18B3CAEA-FB22-4325-B1E6-555BCF4BA25F}" type="presParOf" srcId="{7FBB242E-A065-4A52-8440-ED7AD9B371E3}" destId="{69A51A94-AEED-4C45-942D-99DBEE699A0D}" srcOrd="0" destOrd="0" presId="urn:microsoft.com/office/officeart/2005/8/layout/vList5"/>
    <dgm:cxn modelId="{A677FA64-15EE-4C3B-AB43-B00896510C9E}" type="presParOf" srcId="{69A51A94-AEED-4C45-942D-99DBEE699A0D}" destId="{D6571CAD-F421-4DA3-8857-F3CD1A232CD0}" srcOrd="0" destOrd="0" presId="urn:microsoft.com/office/officeart/2005/8/layout/vList5"/>
    <dgm:cxn modelId="{B1CDA498-36D7-49A1-8770-60ACCDFDE8F9}" type="presParOf" srcId="{69A51A94-AEED-4C45-942D-99DBEE699A0D}" destId="{D1368632-F309-42E8-93B7-795779DEFD76}" srcOrd="1" destOrd="0" presId="urn:microsoft.com/office/officeart/2005/8/layout/vList5"/>
    <dgm:cxn modelId="{8D7210E2-098D-4ADB-AE50-1835552D885C}" type="presParOf" srcId="{7FBB242E-A065-4A52-8440-ED7AD9B371E3}" destId="{526C2132-161C-4465-9DE9-16C298721F4D}" srcOrd="1" destOrd="0" presId="urn:microsoft.com/office/officeart/2005/8/layout/vList5"/>
    <dgm:cxn modelId="{BCDC0A1D-582F-4C1A-A5AF-ABAAADC269D5}" type="presParOf" srcId="{7FBB242E-A065-4A52-8440-ED7AD9B371E3}" destId="{4CE3A7F4-D5AA-4904-9D6D-C91CE45AD8E2}" srcOrd="2" destOrd="0" presId="urn:microsoft.com/office/officeart/2005/8/layout/vList5"/>
    <dgm:cxn modelId="{7AFDE376-DFD7-425F-9BF5-9BE7F4341A11}" type="presParOf" srcId="{4CE3A7F4-D5AA-4904-9D6D-C91CE45AD8E2}" destId="{E579E70B-19C2-4DA8-A152-13CCA278985B}" srcOrd="0" destOrd="0" presId="urn:microsoft.com/office/officeart/2005/8/layout/vList5"/>
    <dgm:cxn modelId="{18B51796-40ED-440B-91B0-859F338FD5D7}" type="presParOf" srcId="{4CE3A7F4-D5AA-4904-9D6D-C91CE45AD8E2}" destId="{CF094809-3799-4B5C-A2ED-D3FD7848D4E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9B6409D-AFD9-4963-BC20-0781C9F514A5}" type="doc">
      <dgm:prSet loTypeId="urn:microsoft.com/office/officeart/2005/8/layout/orgChart1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93485829-0518-49A6-BF46-A764D4CC6C5C}">
      <dgm:prSet phldrT="[Texto]" custT="1"/>
      <dgm:spPr/>
      <dgm:t>
        <a:bodyPr/>
        <a:lstStyle/>
        <a:p>
          <a:r>
            <a:rPr lang="pt-BR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Democrática da Cidade</a:t>
          </a:r>
          <a:endParaRPr lang="pt-BR" sz="32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6833D6A-0A9D-48FF-BF16-69C2910E97B6}" type="parTrans" cxnId="{DFE9EB85-1BC0-40D8-9C16-A1EB3E579F9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8388BBA-A28D-4C06-86FF-633B6DBBE08D}" type="sibTrans" cxnId="{DFE9EB85-1BC0-40D8-9C16-A1EB3E579F9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312EDD7-1CEF-4EC7-A41F-5EDE7B4DF0E1}">
      <dgm:prSet custT="1"/>
      <dgm:spPr/>
      <dgm:t>
        <a:bodyPr/>
        <a:lstStyle/>
        <a:p>
          <a:r>
            <a:rPr lang="pt-BR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Diretrizes de Política Urbana Municipal</a:t>
          </a:r>
          <a:endParaRPr lang="pt-BR" sz="36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394EF66-685E-4C95-98A6-5B5F1628D1F3}" type="parTrans" cxnId="{856F0C15-0D49-4C6A-A6DA-E7253CE6FBAF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098AD95-FE92-4305-BEE1-ECA70F2044DD}" type="sibTrans" cxnId="{856F0C15-0D49-4C6A-A6DA-E7253CE6FBAF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405F300-830C-4D6C-B88A-FDAA9DB118CD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Orçamentária</a:t>
          </a:r>
        </a:p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Participativa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D5C5A84-6EFE-4738-A1B4-58E5B7BA580F}" type="parTrans" cxnId="{EDCCEA41-63E9-4BEA-8A02-93E8012CC155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C13E93A-CE51-4725-B733-F12D60C3CAAE}" type="sibTrans" cxnId="{EDCCEA41-63E9-4BEA-8A02-93E8012CC155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C46B3CF-5CEB-425C-BD01-8811B4E85FFB}" type="asst">
      <dgm:prSet custT="1"/>
      <dgm:spPr/>
      <dgm:t>
        <a:bodyPr/>
        <a:lstStyle/>
        <a:p>
          <a:r>
            <a:rPr lang="pt-BR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Plano Diretor</a:t>
          </a:r>
          <a:endParaRPr lang="pt-BR" sz="24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7181370-ABA6-46AC-A594-416B9B9E5E53}" type="parTrans" cxnId="{66FE5B26-C141-4F03-B3C7-2E6AE857534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92222FC-6F55-4336-B818-78CD5CD27E17}" type="sibTrans" cxnId="{66FE5B26-C141-4F03-B3C7-2E6AE857534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D0C19317-BF26-4713-A93C-4E4FFC534E7A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PPA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CD23CA9-B118-4B18-8BE0-16285B977B1C}" type="parTrans" cxnId="{3403A56F-6668-4D1D-ABED-CF10677C30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6DD9A04-77E0-43D5-9F58-EA4876EF7919}" type="sibTrans" cxnId="{3403A56F-6668-4D1D-ABED-CF10677C30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F9E999D-CA68-45D9-9CE6-99E313AD70B9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LDO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C56EA07-9A27-482B-9D79-702BFE5ACC7D}" type="parTrans" cxnId="{37167897-3233-40AB-A9D9-23674FD69F0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BD3FE73-BA1B-488A-93AD-9C4B305E2E89}" type="sibTrans" cxnId="{37167897-3233-40AB-A9D9-23674FD69F0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01C1A6E8-52D7-4333-A6B0-90D05CC53F05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LOA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654B623-22D2-4461-A0CD-77D2EFBCC4FC}" type="parTrans" cxnId="{3FE3ECB8-F921-4E8F-833A-8C45B4FF3F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3DDBFF2F-3581-4817-8456-03BDDD80305E}" type="sibTrans" cxnId="{3FE3ECB8-F921-4E8F-833A-8C45B4FF3F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6609CBD-D104-4E90-B403-11FEEA7ABBF5}" type="asst">
      <dgm:prSet/>
      <dgm:spPr/>
      <dgm:t>
        <a:bodyPr/>
        <a:lstStyle/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Planos de Desenvolvimento</a:t>
          </a:r>
        </a:p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Econômico e Social</a:t>
          </a:r>
          <a:endParaRPr lang="pt-BR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EA40DAC-C577-4426-BDAE-DFD22FC5E123}" type="parTrans" cxnId="{295B6926-E8BF-46EF-9C87-9EC6A3D9372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22B8AD5-108C-4A0E-9ED3-FD77F5FFF51D}" type="sibTrans" cxnId="{295B6926-E8BF-46EF-9C87-9EC6A3D9372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52C6502-3439-4B8F-88D9-2FC0E086F10C}" type="asst">
      <dgm:prSet/>
      <dgm:spPr/>
      <dgm:t>
        <a:bodyPr/>
        <a:lstStyle/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Planejamento, Uso  e</a:t>
          </a:r>
        </a:p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Ocupação do Solo</a:t>
          </a:r>
          <a:endParaRPr lang="pt-BR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EA44FA3-7194-406E-8B5A-D58AD74584F6}" type="parTrans" cxnId="{31C7C8E1-0412-49F1-A717-819E610EED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9F11C07-127E-4166-AC15-73E1EE60C6C6}" type="sibTrans" cxnId="{31C7C8E1-0412-49F1-A717-819E610EED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5651EB1-86B3-4FC5-8F09-DD4976D5C560}" type="asst">
      <dgm:prSet/>
      <dgm:spPr/>
      <dgm:t>
        <a:bodyPr/>
        <a:lstStyle/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Zoneamento Ambiental</a:t>
          </a:r>
          <a:endParaRPr lang="pt-BR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0547ACC-C81C-48A8-BA29-24C7FE5C9FB5}" type="parTrans" cxnId="{37355385-A8C3-40F9-A95F-4CF20AF01F0C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8F24E61-7FDA-418B-96BE-DD637DA2CE5F}" type="sibTrans" cxnId="{37355385-A8C3-40F9-A95F-4CF20AF01F0C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F688688-826C-4676-B2CE-C8DA666657E4}" type="pres">
      <dgm:prSet presAssocID="{29B6409D-AFD9-4963-BC20-0781C9F514A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152C8F64-3B89-4382-8B20-539516F91450}" type="pres">
      <dgm:prSet presAssocID="{8312EDD7-1CEF-4EC7-A41F-5EDE7B4DF0E1}" presName="hierRoot1" presStyleCnt="0">
        <dgm:presLayoutVars>
          <dgm:hierBranch val="init"/>
        </dgm:presLayoutVars>
      </dgm:prSet>
      <dgm:spPr/>
    </dgm:pt>
    <dgm:pt modelId="{573CBE2B-79AB-4793-B142-1106BA1D89E1}" type="pres">
      <dgm:prSet presAssocID="{8312EDD7-1CEF-4EC7-A41F-5EDE7B4DF0E1}" presName="rootComposite1" presStyleCnt="0"/>
      <dgm:spPr/>
    </dgm:pt>
    <dgm:pt modelId="{4710C116-EB9B-45F3-86A0-898F30F1EAF0}" type="pres">
      <dgm:prSet presAssocID="{8312EDD7-1CEF-4EC7-A41F-5EDE7B4DF0E1}" presName="rootText1" presStyleLbl="node0" presStyleIdx="0" presStyleCnt="1" custScaleX="566877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D0F1DEE-F97F-4BFF-9D55-8AA677000FE9}" type="pres">
      <dgm:prSet presAssocID="{8312EDD7-1CEF-4EC7-A41F-5EDE7B4DF0E1}" presName="rootConnector1" presStyleLbl="node1" presStyleIdx="0" presStyleCnt="0"/>
      <dgm:spPr/>
      <dgm:t>
        <a:bodyPr/>
        <a:lstStyle/>
        <a:p>
          <a:endParaRPr lang="pt-BR"/>
        </a:p>
      </dgm:t>
    </dgm:pt>
    <dgm:pt modelId="{0A34EE48-ABC7-415D-8CA0-C6DBC8ADE8B4}" type="pres">
      <dgm:prSet presAssocID="{8312EDD7-1CEF-4EC7-A41F-5EDE7B4DF0E1}" presName="hierChild2" presStyleCnt="0"/>
      <dgm:spPr/>
    </dgm:pt>
    <dgm:pt modelId="{ED7B0DF1-8105-450E-B5A5-C852AF9B7413}" type="pres">
      <dgm:prSet presAssocID="{56833D6A-0A9D-48FF-BF16-69C2910E97B6}" presName="Name37" presStyleLbl="parChTrans1D2" presStyleIdx="0" presStyleCnt="1"/>
      <dgm:spPr/>
      <dgm:t>
        <a:bodyPr/>
        <a:lstStyle/>
        <a:p>
          <a:endParaRPr lang="pt-BR"/>
        </a:p>
      </dgm:t>
    </dgm:pt>
    <dgm:pt modelId="{2F911DBA-3691-4BAB-AA96-BDC23C1FA69B}" type="pres">
      <dgm:prSet presAssocID="{93485829-0518-49A6-BF46-A764D4CC6C5C}" presName="hierRoot2" presStyleCnt="0">
        <dgm:presLayoutVars>
          <dgm:hierBranch val="init"/>
        </dgm:presLayoutVars>
      </dgm:prSet>
      <dgm:spPr/>
    </dgm:pt>
    <dgm:pt modelId="{476EC209-06B9-44B6-9FF0-4F89378CF31F}" type="pres">
      <dgm:prSet presAssocID="{93485829-0518-49A6-BF46-A764D4CC6C5C}" presName="rootComposite" presStyleCnt="0"/>
      <dgm:spPr/>
    </dgm:pt>
    <dgm:pt modelId="{FA297473-E05A-49DC-909C-EC7D8995CCF4}" type="pres">
      <dgm:prSet presAssocID="{93485829-0518-49A6-BF46-A764D4CC6C5C}" presName="rootText" presStyleLbl="node2" presStyleIdx="0" presStyleCnt="1" custFlipHor="1" custScaleX="469627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E8A0AF8-4D5A-47B1-BF34-598EE22D154B}" type="pres">
      <dgm:prSet presAssocID="{93485829-0518-49A6-BF46-A764D4CC6C5C}" presName="rootConnector" presStyleLbl="node2" presStyleIdx="0" presStyleCnt="1"/>
      <dgm:spPr/>
      <dgm:t>
        <a:bodyPr/>
        <a:lstStyle/>
        <a:p>
          <a:endParaRPr lang="pt-BR"/>
        </a:p>
      </dgm:t>
    </dgm:pt>
    <dgm:pt modelId="{19DC0AFF-94EF-4658-865B-853B70736AA2}" type="pres">
      <dgm:prSet presAssocID="{93485829-0518-49A6-BF46-A764D4CC6C5C}" presName="hierChild4" presStyleCnt="0"/>
      <dgm:spPr/>
    </dgm:pt>
    <dgm:pt modelId="{5747B226-BE5C-49BA-98F9-6C3EFDB1F1C6}" type="pres">
      <dgm:prSet presAssocID="{93485829-0518-49A6-BF46-A764D4CC6C5C}" presName="hierChild5" presStyleCnt="0"/>
      <dgm:spPr/>
    </dgm:pt>
    <dgm:pt modelId="{04E3A340-76BD-4707-9759-4D56C20812B6}" type="pres">
      <dgm:prSet presAssocID="{5D5C5A84-6EFE-4738-A1B4-58E5B7BA580F}" presName="Name111" presStyleLbl="parChTrans1D3" presStyleIdx="0" presStyleCnt="2"/>
      <dgm:spPr/>
      <dgm:t>
        <a:bodyPr/>
        <a:lstStyle/>
        <a:p>
          <a:endParaRPr lang="pt-BR"/>
        </a:p>
      </dgm:t>
    </dgm:pt>
    <dgm:pt modelId="{03A3641D-7E3A-4BC7-BE6B-C5B37EE80638}" type="pres">
      <dgm:prSet presAssocID="{C405F300-830C-4D6C-B88A-FDAA9DB118CD}" presName="hierRoot3" presStyleCnt="0">
        <dgm:presLayoutVars>
          <dgm:hierBranch val="init"/>
        </dgm:presLayoutVars>
      </dgm:prSet>
      <dgm:spPr/>
    </dgm:pt>
    <dgm:pt modelId="{9C7F1A31-31FD-42B3-8849-EE5CE08F5F67}" type="pres">
      <dgm:prSet presAssocID="{C405F300-830C-4D6C-B88A-FDAA9DB118CD}" presName="rootComposite3" presStyleCnt="0"/>
      <dgm:spPr/>
    </dgm:pt>
    <dgm:pt modelId="{296D08C1-763C-404C-8907-E34BD0D9C74C}" type="pres">
      <dgm:prSet presAssocID="{C405F300-830C-4D6C-B88A-FDAA9DB118CD}" presName="rootText3" presStyleLbl="asst2" presStyleIdx="0" presStyleCnt="8" custScaleX="183227" custLinFactX="-100000" custLinFactNeighborX="-163960" custLinFactNeighborY="-2752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7DC95A3-98FF-45F4-96D2-9EE8E016B373}" type="pres">
      <dgm:prSet presAssocID="{C405F300-830C-4D6C-B88A-FDAA9DB118CD}" presName="rootConnector3" presStyleLbl="asst2" presStyleIdx="0" presStyleCnt="8"/>
      <dgm:spPr/>
      <dgm:t>
        <a:bodyPr/>
        <a:lstStyle/>
        <a:p>
          <a:endParaRPr lang="pt-BR"/>
        </a:p>
      </dgm:t>
    </dgm:pt>
    <dgm:pt modelId="{B7E157EE-5F1E-4C1D-8420-452D01418681}" type="pres">
      <dgm:prSet presAssocID="{C405F300-830C-4D6C-B88A-FDAA9DB118CD}" presName="hierChild6" presStyleCnt="0"/>
      <dgm:spPr/>
    </dgm:pt>
    <dgm:pt modelId="{9B936CE2-B1B7-46A8-858F-ED31E95B8962}" type="pres">
      <dgm:prSet presAssocID="{C405F300-830C-4D6C-B88A-FDAA9DB118CD}" presName="hierChild7" presStyleCnt="0"/>
      <dgm:spPr/>
    </dgm:pt>
    <dgm:pt modelId="{F454CC52-3A3C-4995-9775-F6C7C7C67CDD}" type="pres">
      <dgm:prSet presAssocID="{BCD23CA9-B118-4B18-8BE0-16285B977B1C}" presName="Name111" presStyleLbl="parChTrans1D4" presStyleIdx="0" presStyleCnt="6"/>
      <dgm:spPr/>
      <dgm:t>
        <a:bodyPr/>
        <a:lstStyle/>
        <a:p>
          <a:endParaRPr lang="pt-BR"/>
        </a:p>
      </dgm:t>
    </dgm:pt>
    <dgm:pt modelId="{B9CE221B-F4C2-4A66-A8CB-86524197780A}" type="pres">
      <dgm:prSet presAssocID="{D0C19317-BF26-4713-A93C-4E4FFC534E7A}" presName="hierRoot3" presStyleCnt="0">
        <dgm:presLayoutVars>
          <dgm:hierBranch val="init"/>
        </dgm:presLayoutVars>
      </dgm:prSet>
      <dgm:spPr/>
    </dgm:pt>
    <dgm:pt modelId="{330A2CE1-F816-4A68-9A26-8205CA1D4681}" type="pres">
      <dgm:prSet presAssocID="{D0C19317-BF26-4713-A93C-4E4FFC534E7A}" presName="rootComposite3" presStyleCnt="0"/>
      <dgm:spPr/>
    </dgm:pt>
    <dgm:pt modelId="{D394291B-06DF-43EC-B6E6-16926A7FCAA6}" type="pres">
      <dgm:prSet presAssocID="{D0C19317-BF26-4713-A93C-4E4FFC534E7A}" presName="rootText3" presStyleLbl="asst2" presStyleIdx="1" presStyleCnt="8" custScaleY="70641" custLinFactNeighborX="8391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7FDB85D4-375C-48C1-AD28-D5902A7EB82E}" type="pres">
      <dgm:prSet presAssocID="{D0C19317-BF26-4713-A93C-4E4FFC534E7A}" presName="rootConnector3" presStyleLbl="asst2" presStyleIdx="1" presStyleCnt="8"/>
      <dgm:spPr/>
      <dgm:t>
        <a:bodyPr/>
        <a:lstStyle/>
        <a:p>
          <a:endParaRPr lang="pt-BR"/>
        </a:p>
      </dgm:t>
    </dgm:pt>
    <dgm:pt modelId="{FAB39F23-0107-42CE-A059-9F198A87CCCC}" type="pres">
      <dgm:prSet presAssocID="{D0C19317-BF26-4713-A93C-4E4FFC534E7A}" presName="hierChild6" presStyleCnt="0"/>
      <dgm:spPr/>
    </dgm:pt>
    <dgm:pt modelId="{B1D58812-3F35-41A4-9A9B-161A8A272A65}" type="pres">
      <dgm:prSet presAssocID="{D0C19317-BF26-4713-A93C-4E4FFC534E7A}" presName="hierChild7" presStyleCnt="0"/>
      <dgm:spPr/>
    </dgm:pt>
    <dgm:pt modelId="{8DF8AC2D-FE89-4AF7-9D8F-0BAC7C5A1DB1}" type="pres">
      <dgm:prSet presAssocID="{EC56EA07-9A27-482B-9D79-702BFE5ACC7D}" presName="Name111" presStyleLbl="parChTrans1D4" presStyleIdx="1" presStyleCnt="6"/>
      <dgm:spPr/>
      <dgm:t>
        <a:bodyPr/>
        <a:lstStyle/>
        <a:p>
          <a:endParaRPr lang="pt-BR"/>
        </a:p>
      </dgm:t>
    </dgm:pt>
    <dgm:pt modelId="{CEA7F37B-9B10-4D12-A883-246EC022B219}" type="pres">
      <dgm:prSet presAssocID="{9F9E999D-CA68-45D9-9CE6-99E313AD70B9}" presName="hierRoot3" presStyleCnt="0">
        <dgm:presLayoutVars>
          <dgm:hierBranch val="init"/>
        </dgm:presLayoutVars>
      </dgm:prSet>
      <dgm:spPr/>
    </dgm:pt>
    <dgm:pt modelId="{52819952-7BD1-4841-9CBE-D90C0640187A}" type="pres">
      <dgm:prSet presAssocID="{9F9E999D-CA68-45D9-9CE6-99E313AD70B9}" presName="rootComposite3" presStyleCnt="0"/>
      <dgm:spPr/>
    </dgm:pt>
    <dgm:pt modelId="{3064B74D-F2ED-41C3-BF05-3E88F19FA688}" type="pres">
      <dgm:prSet presAssocID="{9F9E999D-CA68-45D9-9CE6-99E313AD70B9}" presName="rootText3" presStyleLbl="asst2" presStyleIdx="2" presStyleCnt="8" custScaleY="68670" custLinFactY="4062" custLinFactNeighborX="-37087" custLinFactNeighborY="10000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B05AB63-6383-4459-A92C-BE7D508E322F}" type="pres">
      <dgm:prSet presAssocID="{9F9E999D-CA68-45D9-9CE6-99E313AD70B9}" presName="rootConnector3" presStyleLbl="asst2" presStyleIdx="2" presStyleCnt="8"/>
      <dgm:spPr/>
      <dgm:t>
        <a:bodyPr/>
        <a:lstStyle/>
        <a:p>
          <a:endParaRPr lang="pt-BR"/>
        </a:p>
      </dgm:t>
    </dgm:pt>
    <dgm:pt modelId="{EE1C9975-1578-463D-83B7-AF7A23A9BF97}" type="pres">
      <dgm:prSet presAssocID="{9F9E999D-CA68-45D9-9CE6-99E313AD70B9}" presName="hierChild6" presStyleCnt="0"/>
      <dgm:spPr/>
    </dgm:pt>
    <dgm:pt modelId="{8526D4BD-8F83-4FC0-B563-E9D125A3D51E}" type="pres">
      <dgm:prSet presAssocID="{9F9E999D-CA68-45D9-9CE6-99E313AD70B9}" presName="hierChild7" presStyleCnt="0"/>
      <dgm:spPr/>
    </dgm:pt>
    <dgm:pt modelId="{4A82F2BD-0A47-4E36-ADAD-B146856584F0}" type="pres">
      <dgm:prSet presAssocID="{8654B623-22D2-4461-A0CD-77D2EFBCC4FC}" presName="Name111" presStyleLbl="parChTrans1D4" presStyleIdx="2" presStyleCnt="6"/>
      <dgm:spPr/>
      <dgm:t>
        <a:bodyPr/>
        <a:lstStyle/>
        <a:p>
          <a:endParaRPr lang="pt-BR"/>
        </a:p>
      </dgm:t>
    </dgm:pt>
    <dgm:pt modelId="{51DD7416-25A5-4ECD-A78B-CD3935E09EF5}" type="pres">
      <dgm:prSet presAssocID="{01C1A6E8-52D7-4333-A6B0-90D05CC53F05}" presName="hierRoot3" presStyleCnt="0">
        <dgm:presLayoutVars>
          <dgm:hierBranch val="init"/>
        </dgm:presLayoutVars>
      </dgm:prSet>
      <dgm:spPr/>
    </dgm:pt>
    <dgm:pt modelId="{5238B221-3268-402A-8954-6AAB3EFEB842}" type="pres">
      <dgm:prSet presAssocID="{01C1A6E8-52D7-4333-A6B0-90D05CC53F05}" presName="rootComposite3" presStyleCnt="0"/>
      <dgm:spPr/>
    </dgm:pt>
    <dgm:pt modelId="{DD6DFB9F-E10B-4CDC-A73D-7BC33F74637B}" type="pres">
      <dgm:prSet presAssocID="{01C1A6E8-52D7-4333-A6B0-90D05CC53F05}" presName="rootText3" presStyleLbl="asst2" presStyleIdx="3" presStyleCnt="8" custScaleY="68670" custLinFactNeighborX="82304" custLinFactNeighborY="6425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7767B3E-1495-4CF7-A72F-3E4614D2133F}" type="pres">
      <dgm:prSet presAssocID="{01C1A6E8-52D7-4333-A6B0-90D05CC53F05}" presName="rootConnector3" presStyleLbl="asst2" presStyleIdx="3" presStyleCnt="8"/>
      <dgm:spPr/>
      <dgm:t>
        <a:bodyPr/>
        <a:lstStyle/>
        <a:p>
          <a:endParaRPr lang="pt-BR"/>
        </a:p>
      </dgm:t>
    </dgm:pt>
    <dgm:pt modelId="{1E25FA82-EE98-451B-BBE7-04A7C96E5C63}" type="pres">
      <dgm:prSet presAssocID="{01C1A6E8-52D7-4333-A6B0-90D05CC53F05}" presName="hierChild6" presStyleCnt="0"/>
      <dgm:spPr/>
    </dgm:pt>
    <dgm:pt modelId="{2C5E57C2-6E67-4751-B213-62A6F827B8F6}" type="pres">
      <dgm:prSet presAssocID="{01C1A6E8-52D7-4333-A6B0-90D05CC53F05}" presName="hierChild7" presStyleCnt="0"/>
      <dgm:spPr/>
    </dgm:pt>
    <dgm:pt modelId="{8C785FE5-7B7C-4090-886F-97F27E6F8918}" type="pres">
      <dgm:prSet presAssocID="{17181370-ABA6-46AC-A594-416B9B9E5E53}" presName="Name111" presStyleLbl="parChTrans1D3" presStyleIdx="1" presStyleCnt="2"/>
      <dgm:spPr/>
      <dgm:t>
        <a:bodyPr/>
        <a:lstStyle/>
        <a:p>
          <a:endParaRPr lang="pt-BR"/>
        </a:p>
      </dgm:t>
    </dgm:pt>
    <dgm:pt modelId="{66D3FB9E-3994-4825-BB74-3F1DF5954CE7}" type="pres">
      <dgm:prSet presAssocID="{AC46B3CF-5CEB-425C-BD01-8811B4E85FFB}" presName="hierRoot3" presStyleCnt="0">
        <dgm:presLayoutVars>
          <dgm:hierBranch val="init"/>
        </dgm:presLayoutVars>
      </dgm:prSet>
      <dgm:spPr/>
    </dgm:pt>
    <dgm:pt modelId="{B8A2B6B3-2458-4755-9817-C6A190C2E4C8}" type="pres">
      <dgm:prSet presAssocID="{AC46B3CF-5CEB-425C-BD01-8811B4E85FFB}" presName="rootComposite3" presStyleCnt="0"/>
      <dgm:spPr/>
    </dgm:pt>
    <dgm:pt modelId="{34BE3522-DF8B-4D57-9FE7-F14D6E6EE655}" type="pres">
      <dgm:prSet presAssocID="{AC46B3CF-5CEB-425C-BD01-8811B4E85FFB}" presName="rootText3" presStyleLbl="asst2" presStyleIdx="4" presStyleCnt="8" custScaleX="131962" custLinFactNeighborX="57437" custLinFactNeighborY="-2801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392AE6B-4C34-45E1-AE76-B11064C7819B}" type="pres">
      <dgm:prSet presAssocID="{AC46B3CF-5CEB-425C-BD01-8811B4E85FFB}" presName="rootConnector3" presStyleLbl="asst2" presStyleIdx="4" presStyleCnt="8"/>
      <dgm:spPr/>
      <dgm:t>
        <a:bodyPr/>
        <a:lstStyle/>
        <a:p>
          <a:endParaRPr lang="pt-BR"/>
        </a:p>
      </dgm:t>
    </dgm:pt>
    <dgm:pt modelId="{06E310C2-0DA7-484B-B1A0-576BE76F54EE}" type="pres">
      <dgm:prSet presAssocID="{AC46B3CF-5CEB-425C-BD01-8811B4E85FFB}" presName="hierChild6" presStyleCnt="0"/>
      <dgm:spPr/>
    </dgm:pt>
    <dgm:pt modelId="{2B338823-60E7-468F-8334-346E74D9074E}" type="pres">
      <dgm:prSet presAssocID="{AC46B3CF-5CEB-425C-BD01-8811B4E85FFB}" presName="hierChild7" presStyleCnt="0"/>
      <dgm:spPr/>
    </dgm:pt>
    <dgm:pt modelId="{9D45099F-60F2-4BB5-8DEB-77C3B0C24C05}" type="pres">
      <dgm:prSet presAssocID="{EEA40DAC-C577-4426-BDAE-DFD22FC5E123}" presName="Name111" presStyleLbl="parChTrans1D4" presStyleIdx="3" presStyleCnt="6"/>
      <dgm:spPr/>
      <dgm:t>
        <a:bodyPr/>
        <a:lstStyle/>
        <a:p>
          <a:endParaRPr lang="pt-BR"/>
        </a:p>
      </dgm:t>
    </dgm:pt>
    <dgm:pt modelId="{C07F8B39-D8C5-4957-8968-0DF88D0DF4EB}" type="pres">
      <dgm:prSet presAssocID="{C6609CBD-D104-4E90-B403-11FEEA7ABBF5}" presName="hierRoot3" presStyleCnt="0">
        <dgm:presLayoutVars>
          <dgm:hierBranch val="init"/>
        </dgm:presLayoutVars>
      </dgm:prSet>
      <dgm:spPr/>
    </dgm:pt>
    <dgm:pt modelId="{E4E138F7-5E3C-4B68-9338-1E5D5CCD7838}" type="pres">
      <dgm:prSet presAssocID="{C6609CBD-D104-4E90-B403-11FEEA7ABBF5}" presName="rootComposite3" presStyleCnt="0"/>
      <dgm:spPr/>
    </dgm:pt>
    <dgm:pt modelId="{86CD74BF-E6D4-46FA-B815-6956598A6B4B}" type="pres">
      <dgm:prSet presAssocID="{C6609CBD-D104-4E90-B403-11FEEA7ABBF5}" presName="rootText3" presStyleLbl="asst2" presStyleIdx="5" presStyleCnt="8" custScaleX="146853" custScaleY="100194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79EE500B-3D77-4E2F-B5BE-67995597BDF1}" type="pres">
      <dgm:prSet presAssocID="{C6609CBD-D104-4E90-B403-11FEEA7ABBF5}" presName="rootConnector3" presStyleLbl="asst2" presStyleIdx="5" presStyleCnt="8"/>
      <dgm:spPr/>
      <dgm:t>
        <a:bodyPr/>
        <a:lstStyle/>
        <a:p>
          <a:endParaRPr lang="pt-BR"/>
        </a:p>
      </dgm:t>
    </dgm:pt>
    <dgm:pt modelId="{25251CD8-04A7-4B4B-A110-970B0527CEE8}" type="pres">
      <dgm:prSet presAssocID="{C6609CBD-D104-4E90-B403-11FEEA7ABBF5}" presName="hierChild6" presStyleCnt="0"/>
      <dgm:spPr/>
    </dgm:pt>
    <dgm:pt modelId="{B8AD693B-FDD5-44FE-AE53-AFD92B8204FD}" type="pres">
      <dgm:prSet presAssocID="{C6609CBD-D104-4E90-B403-11FEEA7ABBF5}" presName="hierChild7" presStyleCnt="0"/>
      <dgm:spPr/>
    </dgm:pt>
    <dgm:pt modelId="{70F5BFCB-59C6-40CB-9414-74811A430DC8}" type="pres">
      <dgm:prSet presAssocID="{AEA44FA3-7194-406E-8B5A-D58AD74584F6}" presName="Name111" presStyleLbl="parChTrans1D4" presStyleIdx="4" presStyleCnt="6"/>
      <dgm:spPr/>
      <dgm:t>
        <a:bodyPr/>
        <a:lstStyle/>
        <a:p>
          <a:endParaRPr lang="pt-BR"/>
        </a:p>
      </dgm:t>
    </dgm:pt>
    <dgm:pt modelId="{AFB582A5-4325-4902-BBA9-AA792FD00727}" type="pres">
      <dgm:prSet presAssocID="{952C6502-3439-4B8F-88D9-2FC0E086F10C}" presName="hierRoot3" presStyleCnt="0">
        <dgm:presLayoutVars>
          <dgm:hierBranch val="init"/>
        </dgm:presLayoutVars>
      </dgm:prSet>
      <dgm:spPr/>
    </dgm:pt>
    <dgm:pt modelId="{1789545E-756F-4A69-A611-D04FB6866A74}" type="pres">
      <dgm:prSet presAssocID="{952C6502-3439-4B8F-88D9-2FC0E086F10C}" presName="rootComposite3" presStyleCnt="0"/>
      <dgm:spPr/>
    </dgm:pt>
    <dgm:pt modelId="{E8855990-FD3D-461B-9A45-6FDE89AC2263}" type="pres">
      <dgm:prSet presAssocID="{952C6502-3439-4B8F-88D9-2FC0E086F10C}" presName="rootText3" presStyleLbl="asst2" presStyleIdx="6" presStyleCnt="8" custScaleX="146853" custScaleY="100194" custLinFactX="-65020" custLinFactY="24447" custLinFactNeighborX="-100000" custLinFactNeighborY="10000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A76D74B-4F4F-4D58-8357-8B41AEF00B7E}" type="pres">
      <dgm:prSet presAssocID="{952C6502-3439-4B8F-88D9-2FC0E086F10C}" presName="rootConnector3" presStyleLbl="asst2" presStyleIdx="6" presStyleCnt="8"/>
      <dgm:spPr/>
      <dgm:t>
        <a:bodyPr/>
        <a:lstStyle/>
        <a:p>
          <a:endParaRPr lang="pt-BR"/>
        </a:p>
      </dgm:t>
    </dgm:pt>
    <dgm:pt modelId="{C4AC2DA8-E422-4181-80CA-685125405759}" type="pres">
      <dgm:prSet presAssocID="{952C6502-3439-4B8F-88D9-2FC0E086F10C}" presName="hierChild6" presStyleCnt="0"/>
      <dgm:spPr/>
    </dgm:pt>
    <dgm:pt modelId="{A0A3C3A8-EAC6-46F6-812C-85FC19926484}" type="pres">
      <dgm:prSet presAssocID="{952C6502-3439-4B8F-88D9-2FC0E086F10C}" presName="hierChild7" presStyleCnt="0"/>
      <dgm:spPr/>
    </dgm:pt>
    <dgm:pt modelId="{4242A6FE-EDE0-4907-A7D2-7D581F3041E3}" type="pres">
      <dgm:prSet presAssocID="{A0547ACC-C81C-48A8-BA29-24C7FE5C9FB5}" presName="Name111" presStyleLbl="parChTrans1D4" presStyleIdx="5" presStyleCnt="6"/>
      <dgm:spPr/>
      <dgm:t>
        <a:bodyPr/>
        <a:lstStyle/>
        <a:p>
          <a:endParaRPr lang="pt-BR"/>
        </a:p>
      </dgm:t>
    </dgm:pt>
    <dgm:pt modelId="{BF320312-9E6F-45E4-8AFE-E31A6D1B9B85}" type="pres">
      <dgm:prSet presAssocID="{C5651EB1-86B3-4FC5-8F09-DD4976D5C560}" presName="hierRoot3" presStyleCnt="0">
        <dgm:presLayoutVars>
          <dgm:hierBranch val="init"/>
        </dgm:presLayoutVars>
      </dgm:prSet>
      <dgm:spPr/>
    </dgm:pt>
    <dgm:pt modelId="{4329EFD9-C544-4EA7-BC4C-A0EDBEE62305}" type="pres">
      <dgm:prSet presAssocID="{C5651EB1-86B3-4FC5-8F09-DD4976D5C560}" presName="rootComposite3" presStyleCnt="0"/>
      <dgm:spPr/>
    </dgm:pt>
    <dgm:pt modelId="{CDB2C24C-24A5-41E5-9026-56B55564A01E}" type="pres">
      <dgm:prSet presAssocID="{C5651EB1-86B3-4FC5-8F09-DD4976D5C560}" presName="rootText3" presStyleLbl="asst2" presStyleIdx="7" presStyleCnt="8" custScaleX="146853" custScaleY="100194" custLinFactY="3254" custLinFactNeighborX="2833" custLinFactNeighborY="10000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9EBE2CD-F8A8-4724-9344-2AE113436BA8}" type="pres">
      <dgm:prSet presAssocID="{C5651EB1-86B3-4FC5-8F09-DD4976D5C560}" presName="rootConnector3" presStyleLbl="asst2" presStyleIdx="7" presStyleCnt="8"/>
      <dgm:spPr/>
      <dgm:t>
        <a:bodyPr/>
        <a:lstStyle/>
        <a:p>
          <a:endParaRPr lang="pt-BR"/>
        </a:p>
      </dgm:t>
    </dgm:pt>
    <dgm:pt modelId="{72813AE4-58BD-48A2-86C0-82D2EA2C0E87}" type="pres">
      <dgm:prSet presAssocID="{C5651EB1-86B3-4FC5-8F09-DD4976D5C560}" presName="hierChild6" presStyleCnt="0"/>
      <dgm:spPr/>
    </dgm:pt>
    <dgm:pt modelId="{440035EF-D463-4622-93DF-A83F024E6758}" type="pres">
      <dgm:prSet presAssocID="{C5651EB1-86B3-4FC5-8F09-DD4976D5C560}" presName="hierChild7" presStyleCnt="0"/>
      <dgm:spPr/>
    </dgm:pt>
    <dgm:pt modelId="{8D0BE66D-516A-4C05-8F91-B5FE5A2644F5}" type="pres">
      <dgm:prSet presAssocID="{8312EDD7-1CEF-4EC7-A41F-5EDE7B4DF0E1}" presName="hierChild3" presStyleCnt="0"/>
      <dgm:spPr/>
    </dgm:pt>
  </dgm:ptLst>
  <dgm:cxnLst>
    <dgm:cxn modelId="{42B4613C-C324-46FB-9B49-C0EE014E8CB0}" type="presOf" srcId="{8312EDD7-1CEF-4EC7-A41F-5EDE7B4DF0E1}" destId="{8D0F1DEE-F97F-4BFF-9D55-8AA677000FE9}" srcOrd="1" destOrd="0" presId="urn:microsoft.com/office/officeart/2005/8/layout/orgChart1"/>
    <dgm:cxn modelId="{58A55409-FF63-4B10-8828-572DE6844161}" type="presOf" srcId="{29B6409D-AFD9-4963-BC20-0781C9F514A5}" destId="{6F688688-826C-4676-B2CE-C8DA666657E4}" srcOrd="0" destOrd="0" presId="urn:microsoft.com/office/officeart/2005/8/layout/orgChart1"/>
    <dgm:cxn modelId="{F760C789-ADFA-4EF2-902D-00B446F10F42}" type="presOf" srcId="{01C1A6E8-52D7-4333-A6B0-90D05CC53F05}" destId="{DD6DFB9F-E10B-4CDC-A73D-7BC33F74637B}" srcOrd="0" destOrd="0" presId="urn:microsoft.com/office/officeart/2005/8/layout/orgChart1"/>
    <dgm:cxn modelId="{A449E871-E6CC-4356-A991-8CE13E0FA300}" type="presOf" srcId="{01C1A6E8-52D7-4333-A6B0-90D05CC53F05}" destId="{07767B3E-1495-4CF7-A72F-3E4614D2133F}" srcOrd="1" destOrd="0" presId="urn:microsoft.com/office/officeart/2005/8/layout/orgChart1"/>
    <dgm:cxn modelId="{46842075-6E5C-4BD2-ADFF-18039487AF76}" type="presOf" srcId="{93485829-0518-49A6-BF46-A764D4CC6C5C}" destId="{BE8A0AF8-4D5A-47B1-BF34-598EE22D154B}" srcOrd="1" destOrd="0" presId="urn:microsoft.com/office/officeart/2005/8/layout/orgChart1"/>
    <dgm:cxn modelId="{679ACEF5-0AD1-418D-B1D8-1B3DD66F40BB}" type="presOf" srcId="{93485829-0518-49A6-BF46-A764D4CC6C5C}" destId="{FA297473-E05A-49DC-909C-EC7D8995CCF4}" srcOrd="0" destOrd="0" presId="urn:microsoft.com/office/officeart/2005/8/layout/orgChart1"/>
    <dgm:cxn modelId="{0F816E17-B17C-4DCC-B350-E12D0817BDD2}" type="presOf" srcId="{C405F300-830C-4D6C-B88A-FDAA9DB118CD}" destId="{296D08C1-763C-404C-8907-E34BD0D9C74C}" srcOrd="0" destOrd="0" presId="urn:microsoft.com/office/officeart/2005/8/layout/orgChart1"/>
    <dgm:cxn modelId="{37167897-3233-40AB-A9D9-23674FD69F09}" srcId="{C405F300-830C-4D6C-B88A-FDAA9DB118CD}" destId="{9F9E999D-CA68-45D9-9CE6-99E313AD70B9}" srcOrd="1" destOrd="0" parTransId="{EC56EA07-9A27-482B-9D79-702BFE5ACC7D}" sibTransId="{8BD3FE73-BA1B-488A-93AD-9C4B305E2E89}"/>
    <dgm:cxn modelId="{0B412081-AD02-4176-95FF-AB8ED3714379}" type="presOf" srcId="{D0C19317-BF26-4713-A93C-4E4FFC534E7A}" destId="{7FDB85D4-375C-48C1-AD28-D5902A7EB82E}" srcOrd="1" destOrd="0" presId="urn:microsoft.com/office/officeart/2005/8/layout/orgChart1"/>
    <dgm:cxn modelId="{42AFE03F-7D23-4EB9-B3F3-98B7D3EC3DEB}" type="presOf" srcId="{BCD23CA9-B118-4B18-8BE0-16285B977B1C}" destId="{F454CC52-3A3C-4995-9775-F6C7C7C67CDD}" srcOrd="0" destOrd="0" presId="urn:microsoft.com/office/officeart/2005/8/layout/orgChart1"/>
    <dgm:cxn modelId="{C394D6C9-D589-4D62-AD7D-65E3C7DB8A21}" type="presOf" srcId="{EC56EA07-9A27-482B-9D79-702BFE5ACC7D}" destId="{8DF8AC2D-FE89-4AF7-9D8F-0BAC7C5A1DB1}" srcOrd="0" destOrd="0" presId="urn:microsoft.com/office/officeart/2005/8/layout/orgChart1"/>
    <dgm:cxn modelId="{31C7C8E1-0412-49F1-A717-819E610EED26}" srcId="{AC46B3CF-5CEB-425C-BD01-8811B4E85FFB}" destId="{952C6502-3439-4B8F-88D9-2FC0E086F10C}" srcOrd="1" destOrd="0" parTransId="{AEA44FA3-7194-406E-8B5A-D58AD74584F6}" sibTransId="{19F11C07-127E-4166-AC15-73E1EE60C6C6}"/>
    <dgm:cxn modelId="{EDCCEA41-63E9-4BEA-8A02-93E8012CC155}" srcId="{93485829-0518-49A6-BF46-A764D4CC6C5C}" destId="{C405F300-830C-4D6C-B88A-FDAA9DB118CD}" srcOrd="0" destOrd="0" parTransId="{5D5C5A84-6EFE-4738-A1B4-58E5B7BA580F}" sibTransId="{CC13E93A-CE51-4725-B733-F12D60C3CAAE}"/>
    <dgm:cxn modelId="{3113F72D-08CD-4EEE-880C-F839C63F74B9}" type="presOf" srcId="{952C6502-3439-4B8F-88D9-2FC0E086F10C}" destId="{E8855990-FD3D-461B-9A45-6FDE89AC2263}" srcOrd="0" destOrd="0" presId="urn:microsoft.com/office/officeart/2005/8/layout/orgChart1"/>
    <dgm:cxn modelId="{8A569320-D670-4E65-9D8C-5267274DEACF}" type="presOf" srcId="{D0C19317-BF26-4713-A93C-4E4FFC534E7A}" destId="{D394291B-06DF-43EC-B6E6-16926A7FCAA6}" srcOrd="0" destOrd="0" presId="urn:microsoft.com/office/officeart/2005/8/layout/orgChart1"/>
    <dgm:cxn modelId="{295B6926-E8BF-46EF-9C87-9EC6A3D93723}" srcId="{AC46B3CF-5CEB-425C-BD01-8811B4E85FFB}" destId="{C6609CBD-D104-4E90-B403-11FEEA7ABBF5}" srcOrd="0" destOrd="0" parTransId="{EEA40DAC-C577-4426-BDAE-DFD22FC5E123}" sibTransId="{122B8AD5-108C-4A0E-9ED3-FD77F5FFF51D}"/>
    <dgm:cxn modelId="{DFE9EB85-1BC0-40D8-9C16-A1EB3E579F99}" srcId="{8312EDD7-1CEF-4EC7-A41F-5EDE7B4DF0E1}" destId="{93485829-0518-49A6-BF46-A764D4CC6C5C}" srcOrd="0" destOrd="0" parTransId="{56833D6A-0A9D-48FF-BF16-69C2910E97B6}" sibTransId="{C8388BBA-A28D-4C06-86FF-633B6DBBE08D}"/>
    <dgm:cxn modelId="{9CCC712D-3047-4C6C-BDCC-1D3291DA1B14}" type="presOf" srcId="{17181370-ABA6-46AC-A594-416B9B9E5E53}" destId="{8C785FE5-7B7C-4090-886F-97F27E6F8918}" srcOrd="0" destOrd="0" presId="urn:microsoft.com/office/officeart/2005/8/layout/orgChart1"/>
    <dgm:cxn modelId="{1C9DF355-7F69-4939-AB2D-95AF21B0C0FA}" type="presOf" srcId="{5D5C5A84-6EFE-4738-A1B4-58E5B7BA580F}" destId="{04E3A340-76BD-4707-9759-4D56C20812B6}" srcOrd="0" destOrd="0" presId="urn:microsoft.com/office/officeart/2005/8/layout/orgChart1"/>
    <dgm:cxn modelId="{C2933E6F-DA32-43F3-A08D-D17393C56F67}" type="presOf" srcId="{A0547ACC-C81C-48A8-BA29-24C7FE5C9FB5}" destId="{4242A6FE-EDE0-4907-A7D2-7D581F3041E3}" srcOrd="0" destOrd="0" presId="urn:microsoft.com/office/officeart/2005/8/layout/orgChart1"/>
    <dgm:cxn modelId="{0469CAB4-7E0E-46D1-8D8E-9707A043FAED}" type="presOf" srcId="{952C6502-3439-4B8F-88D9-2FC0E086F10C}" destId="{AA76D74B-4F4F-4D58-8357-8B41AEF00B7E}" srcOrd="1" destOrd="0" presId="urn:microsoft.com/office/officeart/2005/8/layout/orgChart1"/>
    <dgm:cxn modelId="{E6D7AA67-37BB-43C8-BE93-5E2926E59F97}" type="presOf" srcId="{8654B623-22D2-4461-A0CD-77D2EFBCC4FC}" destId="{4A82F2BD-0A47-4E36-ADAD-B146856584F0}" srcOrd="0" destOrd="0" presId="urn:microsoft.com/office/officeart/2005/8/layout/orgChart1"/>
    <dgm:cxn modelId="{40856C74-5A14-463E-8B1B-8F211CDD2ACF}" type="presOf" srcId="{AC46B3CF-5CEB-425C-BD01-8811B4E85FFB}" destId="{F392AE6B-4C34-45E1-AE76-B11064C7819B}" srcOrd="1" destOrd="0" presId="urn:microsoft.com/office/officeart/2005/8/layout/orgChart1"/>
    <dgm:cxn modelId="{9EC4C2D5-5DA7-401E-8957-7FD7BCB7CC1C}" type="presOf" srcId="{C5651EB1-86B3-4FC5-8F09-DD4976D5C560}" destId="{B9EBE2CD-F8A8-4724-9344-2AE113436BA8}" srcOrd="1" destOrd="0" presId="urn:microsoft.com/office/officeart/2005/8/layout/orgChart1"/>
    <dgm:cxn modelId="{DC93DBDC-8125-441D-99D0-FD75F3341899}" type="presOf" srcId="{8312EDD7-1CEF-4EC7-A41F-5EDE7B4DF0E1}" destId="{4710C116-EB9B-45F3-86A0-898F30F1EAF0}" srcOrd="0" destOrd="0" presId="urn:microsoft.com/office/officeart/2005/8/layout/orgChart1"/>
    <dgm:cxn modelId="{8A1C4086-32B2-4963-9F54-D9B4C0D6BB52}" type="presOf" srcId="{C6609CBD-D104-4E90-B403-11FEEA7ABBF5}" destId="{79EE500B-3D77-4E2F-B5BE-67995597BDF1}" srcOrd="1" destOrd="0" presId="urn:microsoft.com/office/officeart/2005/8/layout/orgChart1"/>
    <dgm:cxn modelId="{5038ED86-0C83-4267-B9C2-CDECEEDAE5E4}" type="presOf" srcId="{C6609CBD-D104-4E90-B403-11FEEA7ABBF5}" destId="{86CD74BF-E6D4-46FA-B815-6956598A6B4B}" srcOrd="0" destOrd="0" presId="urn:microsoft.com/office/officeart/2005/8/layout/orgChart1"/>
    <dgm:cxn modelId="{0762611F-796E-48AC-B3FD-75D35255C1D0}" type="presOf" srcId="{EEA40DAC-C577-4426-BDAE-DFD22FC5E123}" destId="{9D45099F-60F2-4BB5-8DEB-77C3B0C24C05}" srcOrd="0" destOrd="0" presId="urn:microsoft.com/office/officeart/2005/8/layout/orgChart1"/>
    <dgm:cxn modelId="{9AA9F16D-5DE5-4C2D-9D08-843D3F4C42EB}" type="presOf" srcId="{AC46B3CF-5CEB-425C-BD01-8811B4E85FFB}" destId="{34BE3522-DF8B-4D57-9FE7-F14D6E6EE655}" srcOrd="0" destOrd="0" presId="urn:microsoft.com/office/officeart/2005/8/layout/orgChart1"/>
    <dgm:cxn modelId="{BC674F93-4EE0-4219-883D-40F377582C0B}" type="presOf" srcId="{56833D6A-0A9D-48FF-BF16-69C2910E97B6}" destId="{ED7B0DF1-8105-450E-B5A5-C852AF9B7413}" srcOrd="0" destOrd="0" presId="urn:microsoft.com/office/officeart/2005/8/layout/orgChart1"/>
    <dgm:cxn modelId="{66FE5B26-C141-4F03-B3C7-2E6AE8575343}" srcId="{93485829-0518-49A6-BF46-A764D4CC6C5C}" destId="{AC46B3CF-5CEB-425C-BD01-8811B4E85FFB}" srcOrd="1" destOrd="0" parTransId="{17181370-ABA6-46AC-A594-416B9B9E5E53}" sibTransId="{E92222FC-6F55-4336-B818-78CD5CD27E17}"/>
    <dgm:cxn modelId="{39CA362B-A978-4941-B9A9-9EB90FDD23A0}" type="presOf" srcId="{C405F300-830C-4D6C-B88A-FDAA9DB118CD}" destId="{D7DC95A3-98FF-45F4-96D2-9EE8E016B373}" srcOrd="1" destOrd="0" presId="urn:microsoft.com/office/officeart/2005/8/layout/orgChart1"/>
    <dgm:cxn modelId="{37355385-A8C3-40F9-A95F-4CF20AF01F0C}" srcId="{AC46B3CF-5CEB-425C-BD01-8811B4E85FFB}" destId="{C5651EB1-86B3-4FC5-8F09-DD4976D5C560}" srcOrd="2" destOrd="0" parTransId="{A0547ACC-C81C-48A8-BA29-24C7FE5C9FB5}" sibTransId="{68F24E61-7FDA-418B-96BE-DD637DA2CE5F}"/>
    <dgm:cxn modelId="{3403A56F-6668-4D1D-ABED-CF10677C3026}" srcId="{C405F300-830C-4D6C-B88A-FDAA9DB118CD}" destId="{D0C19317-BF26-4713-A93C-4E4FFC534E7A}" srcOrd="0" destOrd="0" parTransId="{BCD23CA9-B118-4B18-8BE0-16285B977B1C}" sibTransId="{56DD9A04-77E0-43D5-9F58-EA4876EF7919}"/>
    <dgm:cxn modelId="{8B7C5C8A-B18D-49A1-A2B6-D967EE901EFA}" type="presOf" srcId="{AEA44FA3-7194-406E-8B5A-D58AD74584F6}" destId="{70F5BFCB-59C6-40CB-9414-74811A430DC8}" srcOrd="0" destOrd="0" presId="urn:microsoft.com/office/officeart/2005/8/layout/orgChart1"/>
    <dgm:cxn modelId="{4F9E9078-8C34-4547-9A13-7C07042D34BB}" type="presOf" srcId="{C5651EB1-86B3-4FC5-8F09-DD4976D5C560}" destId="{CDB2C24C-24A5-41E5-9026-56B55564A01E}" srcOrd="0" destOrd="0" presId="urn:microsoft.com/office/officeart/2005/8/layout/orgChart1"/>
    <dgm:cxn modelId="{77D9F774-D69B-444C-9BC0-E6BAE522083E}" type="presOf" srcId="{9F9E999D-CA68-45D9-9CE6-99E313AD70B9}" destId="{3064B74D-F2ED-41C3-BF05-3E88F19FA688}" srcOrd="0" destOrd="0" presId="urn:microsoft.com/office/officeart/2005/8/layout/orgChart1"/>
    <dgm:cxn modelId="{856F0C15-0D49-4C6A-A6DA-E7253CE6FBAF}" srcId="{29B6409D-AFD9-4963-BC20-0781C9F514A5}" destId="{8312EDD7-1CEF-4EC7-A41F-5EDE7B4DF0E1}" srcOrd="0" destOrd="0" parTransId="{6394EF66-685E-4C95-98A6-5B5F1628D1F3}" sibTransId="{B098AD95-FE92-4305-BEE1-ECA70F2044DD}"/>
    <dgm:cxn modelId="{E9E96849-6456-406B-AC14-2D1F6BD37FC0}" type="presOf" srcId="{9F9E999D-CA68-45D9-9CE6-99E313AD70B9}" destId="{FB05AB63-6383-4459-A92C-BE7D508E322F}" srcOrd="1" destOrd="0" presId="urn:microsoft.com/office/officeart/2005/8/layout/orgChart1"/>
    <dgm:cxn modelId="{3FE3ECB8-F921-4E8F-833A-8C45B4FF3F26}" srcId="{C405F300-830C-4D6C-B88A-FDAA9DB118CD}" destId="{01C1A6E8-52D7-4333-A6B0-90D05CC53F05}" srcOrd="2" destOrd="0" parTransId="{8654B623-22D2-4461-A0CD-77D2EFBCC4FC}" sibTransId="{3DDBFF2F-3581-4817-8456-03BDDD80305E}"/>
    <dgm:cxn modelId="{B898EF1E-6D2F-4A81-817F-B6C921EA29C4}" type="presParOf" srcId="{6F688688-826C-4676-B2CE-C8DA666657E4}" destId="{152C8F64-3B89-4382-8B20-539516F91450}" srcOrd="0" destOrd="0" presId="urn:microsoft.com/office/officeart/2005/8/layout/orgChart1"/>
    <dgm:cxn modelId="{D185CC5C-52DA-4AF2-8D50-6FBBFC4D72E2}" type="presParOf" srcId="{152C8F64-3B89-4382-8B20-539516F91450}" destId="{573CBE2B-79AB-4793-B142-1106BA1D89E1}" srcOrd="0" destOrd="0" presId="urn:microsoft.com/office/officeart/2005/8/layout/orgChart1"/>
    <dgm:cxn modelId="{AB802E37-2D61-4444-8597-7416D5AE943E}" type="presParOf" srcId="{573CBE2B-79AB-4793-B142-1106BA1D89E1}" destId="{4710C116-EB9B-45F3-86A0-898F30F1EAF0}" srcOrd="0" destOrd="0" presId="urn:microsoft.com/office/officeart/2005/8/layout/orgChart1"/>
    <dgm:cxn modelId="{D18794F5-9B83-4EB2-BAC0-69008F619E85}" type="presParOf" srcId="{573CBE2B-79AB-4793-B142-1106BA1D89E1}" destId="{8D0F1DEE-F97F-4BFF-9D55-8AA677000FE9}" srcOrd="1" destOrd="0" presId="urn:microsoft.com/office/officeart/2005/8/layout/orgChart1"/>
    <dgm:cxn modelId="{E2C31003-5739-4998-87CC-7A2F834E1C13}" type="presParOf" srcId="{152C8F64-3B89-4382-8B20-539516F91450}" destId="{0A34EE48-ABC7-415D-8CA0-C6DBC8ADE8B4}" srcOrd="1" destOrd="0" presId="urn:microsoft.com/office/officeart/2005/8/layout/orgChart1"/>
    <dgm:cxn modelId="{162C9A18-7210-4A3A-BCAD-4080996028FD}" type="presParOf" srcId="{0A34EE48-ABC7-415D-8CA0-C6DBC8ADE8B4}" destId="{ED7B0DF1-8105-450E-B5A5-C852AF9B7413}" srcOrd="0" destOrd="0" presId="urn:microsoft.com/office/officeart/2005/8/layout/orgChart1"/>
    <dgm:cxn modelId="{F1DF7A3E-F805-4DA6-8601-4A654159447D}" type="presParOf" srcId="{0A34EE48-ABC7-415D-8CA0-C6DBC8ADE8B4}" destId="{2F911DBA-3691-4BAB-AA96-BDC23C1FA69B}" srcOrd="1" destOrd="0" presId="urn:microsoft.com/office/officeart/2005/8/layout/orgChart1"/>
    <dgm:cxn modelId="{65D4A097-8112-46B4-965F-CE231A5B4951}" type="presParOf" srcId="{2F911DBA-3691-4BAB-AA96-BDC23C1FA69B}" destId="{476EC209-06B9-44B6-9FF0-4F89378CF31F}" srcOrd="0" destOrd="0" presId="urn:microsoft.com/office/officeart/2005/8/layout/orgChart1"/>
    <dgm:cxn modelId="{AB42BFAC-F773-49AB-962E-FF6DBA7391F4}" type="presParOf" srcId="{476EC209-06B9-44B6-9FF0-4F89378CF31F}" destId="{FA297473-E05A-49DC-909C-EC7D8995CCF4}" srcOrd="0" destOrd="0" presId="urn:microsoft.com/office/officeart/2005/8/layout/orgChart1"/>
    <dgm:cxn modelId="{1B21AB9D-9618-400D-AACB-B920878EE269}" type="presParOf" srcId="{476EC209-06B9-44B6-9FF0-4F89378CF31F}" destId="{BE8A0AF8-4D5A-47B1-BF34-598EE22D154B}" srcOrd="1" destOrd="0" presId="urn:microsoft.com/office/officeart/2005/8/layout/orgChart1"/>
    <dgm:cxn modelId="{BF1808D2-9235-4944-8185-381415768C6D}" type="presParOf" srcId="{2F911DBA-3691-4BAB-AA96-BDC23C1FA69B}" destId="{19DC0AFF-94EF-4658-865B-853B70736AA2}" srcOrd="1" destOrd="0" presId="urn:microsoft.com/office/officeart/2005/8/layout/orgChart1"/>
    <dgm:cxn modelId="{682DC5AF-C6F1-4A30-AF61-158A39E2C101}" type="presParOf" srcId="{2F911DBA-3691-4BAB-AA96-BDC23C1FA69B}" destId="{5747B226-BE5C-49BA-98F9-6C3EFDB1F1C6}" srcOrd="2" destOrd="0" presId="urn:microsoft.com/office/officeart/2005/8/layout/orgChart1"/>
    <dgm:cxn modelId="{49A12BC3-BD5F-4C7A-95B1-D78D5841BD29}" type="presParOf" srcId="{5747B226-BE5C-49BA-98F9-6C3EFDB1F1C6}" destId="{04E3A340-76BD-4707-9759-4D56C20812B6}" srcOrd="0" destOrd="0" presId="urn:microsoft.com/office/officeart/2005/8/layout/orgChart1"/>
    <dgm:cxn modelId="{46DDD166-6ACE-4C03-B153-D8EE6D4D0E29}" type="presParOf" srcId="{5747B226-BE5C-49BA-98F9-6C3EFDB1F1C6}" destId="{03A3641D-7E3A-4BC7-BE6B-C5B37EE80638}" srcOrd="1" destOrd="0" presId="urn:microsoft.com/office/officeart/2005/8/layout/orgChart1"/>
    <dgm:cxn modelId="{50E5652D-1AF5-4E1B-82AD-83F4C08C1B17}" type="presParOf" srcId="{03A3641D-7E3A-4BC7-BE6B-C5B37EE80638}" destId="{9C7F1A31-31FD-42B3-8849-EE5CE08F5F67}" srcOrd="0" destOrd="0" presId="urn:microsoft.com/office/officeart/2005/8/layout/orgChart1"/>
    <dgm:cxn modelId="{CBF19F76-32AB-448D-93F3-923568BD5807}" type="presParOf" srcId="{9C7F1A31-31FD-42B3-8849-EE5CE08F5F67}" destId="{296D08C1-763C-404C-8907-E34BD0D9C74C}" srcOrd="0" destOrd="0" presId="urn:microsoft.com/office/officeart/2005/8/layout/orgChart1"/>
    <dgm:cxn modelId="{CA07FB59-7511-40EF-95AF-F31BD1214F15}" type="presParOf" srcId="{9C7F1A31-31FD-42B3-8849-EE5CE08F5F67}" destId="{D7DC95A3-98FF-45F4-96D2-9EE8E016B373}" srcOrd="1" destOrd="0" presId="urn:microsoft.com/office/officeart/2005/8/layout/orgChart1"/>
    <dgm:cxn modelId="{42159808-1DA4-4BDC-BD56-7718E74821B6}" type="presParOf" srcId="{03A3641D-7E3A-4BC7-BE6B-C5B37EE80638}" destId="{B7E157EE-5F1E-4C1D-8420-452D01418681}" srcOrd="1" destOrd="0" presId="urn:microsoft.com/office/officeart/2005/8/layout/orgChart1"/>
    <dgm:cxn modelId="{FC5452B7-E2DA-4BDC-A2E8-11CEEEF813AB}" type="presParOf" srcId="{03A3641D-7E3A-4BC7-BE6B-C5B37EE80638}" destId="{9B936CE2-B1B7-46A8-858F-ED31E95B8962}" srcOrd="2" destOrd="0" presId="urn:microsoft.com/office/officeart/2005/8/layout/orgChart1"/>
    <dgm:cxn modelId="{E6EB842F-1B02-489D-8119-DCFED66BEB84}" type="presParOf" srcId="{9B936CE2-B1B7-46A8-858F-ED31E95B8962}" destId="{F454CC52-3A3C-4995-9775-F6C7C7C67CDD}" srcOrd="0" destOrd="0" presId="urn:microsoft.com/office/officeart/2005/8/layout/orgChart1"/>
    <dgm:cxn modelId="{8BCC4E29-F18A-4E4D-860D-50DAC554A441}" type="presParOf" srcId="{9B936CE2-B1B7-46A8-858F-ED31E95B8962}" destId="{B9CE221B-F4C2-4A66-A8CB-86524197780A}" srcOrd="1" destOrd="0" presId="urn:microsoft.com/office/officeart/2005/8/layout/orgChart1"/>
    <dgm:cxn modelId="{3D7665B0-F101-4344-8BF1-812BC5504412}" type="presParOf" srcId="{B9CE221B-F4C2-4A66-A8CB-86524197780A}" destId="{330A2CE1-F816-4A68-9A26-8205CA1D4681}" srcOrd="0" destOrd="0" presId="urn:microsoft.com/office/officeart/2005/8/layout/orgChart1"/>
    <dgm:cxn modelId="{74741A2B-C86C-43CF-AFB5-E94E27B5149E}" type="presParOf" srcId="{330A2CE1-F816-4A68-9A26-8205CA1D4681}" destId="{D394291B-06DF-43EC-B6E6-16926A7FCAA6}" srcOrd="0" destOrd="0" presId="urn:microsoft.com/office/officeart/2005/8/layout/orgChart1"/>
    <dgm:cxn modelId="{1AE5ABF4-FAB1-4802-AD76-8DAB463EC25B}" type="presParOf" srcId="{330A2CE1-F816-4A68-9A26-8205CA1D4681}" destId="{7FDB85D4-375C-48C1-AD28-D5902A7EB82E}" srcOrd="1" destOrd="0" presId="urn:microsoft.com/office/officeart/2005/8/layout/orgChart1"/>
    <dgm:cxn modelId="{BF8FFBD8-EC8D-43B5-B05A-8EEE3D149F18}" type="presParOf" srcId="{B9CE221B-F4C2-4A66-A8CB-86524197780A}" destId="{FAB39F23-0107-42CE-A059-9F198A87CCCC}" srcOrd="1" destOrd="0" presId="urn:microsoft.com/office/officeart/2005/8/layout/orgChart1"/>
    <dgm:cxn modelId="{B2DF2F36-F247-43E8-9A6A-DEEAD5AB01F7}" type="presParOf" srcId="{B9CE221B-F4C2-4A66-A8CB-86524197780A}" destId="{B1D58812-3F35-41A4-9A9B-161A8A272A65}" srcOrd="2" destOrd="0" presId="urn:microsoft.com/office/officeart/2005/8/layout/orgChart1"/>
    <dgm:cxn modelId="{83CF2E8B-4E2D-4F36-A2D9-51F1D985D150}" type="presParOf" srcId="{9B936CE2-B1B7-46A8-858F-ED31E95B8962}" destId="{8DF8AC2D-FE89-4AF7-9D8F-0BAC7C5A1DB1}" srcOrd="2" destOrd="0" presId="urn:microsoft.com/office/officeart/2005/8/layout/orgChart1"/>
    <dgm:cxn modelId="{DCA3F72F-1313-409E-BD89-257A4AF85A34}" type="presParOf" srcId="{9B936CE2-B1B7-46A8-858F-ED31E95B8962}" destId="{CEA7F37B-9B10-4D12-A883-246EC022B219}" srcOrd="3" destOrd="0" presId="urn:microsoft.com/office/officeart/2005/8/layout/orgChart1"/>
    <dgm:cxn modelId="{FA1EE8F3-3B82-43DE-A759-9C76E323D007}" type="presParOf" srcId="{CEA7F37B-9B10-4D12-A883-246EC022B219}" destId="{52819952-7BD1-4841-9CBE-D90C0640187A}" srcOrd="0" destOrd="0" presId="urn:microsoft.com/office/officeart/2005/8/layout/orgChart1"/>
    <dgm:cxn modelId="{A97D9F1F-45E9-45EC-B996-9B5011499A55}" type="presParOf" srcId="{52819952-7BD1-4841-9CBE-D90C0640187A}" destId="{3064B74D-F2ED-41C3-BF05-3E88F19FA688}" srcOrd="0" destOrd="0" presId="urn:microsoft.com/office/officeart/2005/8/layout/orgChart1"/>
    <dgm:cxn modelId="{093CAF04-9466-45B4-9A5F-9D608E8645D0}" type="presParOf" srcId="{52819952-7BD1-4841-9CBE-D90C0640187A}" destId="{FB05AB63-6383-4459-A92C-BE7D508E322F}" srcOrd="1" destOrd="0" presId="urn:microsoft.com/office/officeart/2005/8/layout/orgChart1"/>
    <dgm:cxn modelId="{B6F1F1C2-30B9-44E5-B214-80CE165A804A}" type="presParOf" srcId="{CEA7F37B-9B10-4D12-A883-246EC022B219}" destId="{EE1C9975-1578-463D-83B7-AF7A23A9BF97}" srcOrd="1" destOrd="0" presId="urn:microsoft.com/office/officeart/2005/8/layout/orgChart1"/>
    <dgm:cxn modelId="{0B667A4C-DB5C-4A8C-8B16-4FFEA633A1E4}" type="presParOf" srcId="{CEA7F37B-9B10-4D12-A883-246EC022B219}" destId="{8526D4BD-8F83-4FC0-B563-E9D125A3D51E}" srcOrd="2" destOrd="0" presId="urn:microsoft.com/office/officeart/2005/8/layout/orgChart1"/>
    <dgm:cxn modelId="{52CC2A95-DF30-4ABC-A370-13A4888B8451}" type="presParOf" srcId="{9B936CE2-B1B7-46A8-858F-ED31E95B8962}" destId="{4A82F2BD-0A47-4E36-ADAD-B146856584F0}" srcOrd="4" destOrd="0" presId="urn:microsoft.com/office/officeart/2005/8/layout/orgChart1"/>
    <dgm:cxn modelId="{A9EEF4DE-B291-41CC-BF27-86033FCE2E2D}" type="presParOf" srcId="{9B936CE2-B1B7-46A8-858F-ED31E95B8962}" destId="{51DD7416-25A5-4ECD-A78B-CD3935E09EF5}" srcOrd="5" destOrd="0" presId="urn:microsoft.com/office/officeart/2005/8/layout/orgChart1"/>
    <dgm:cxn modelId="{35632CE9-FF97-4CDE-9ECA-F763DB006A72}" type="presParOf" srcId="{51DD7416-25A5-4ECD-A78B-CD3935E09EF5}" destId="{5238B221-3268-402A-8954-6AAB3EFEB842}" srcOrd="0" destOrd="0" presId="urn:microsoft.com/office/officeart/2005/8/layout/orgChart1"/>
    <dgm:cxn modelId="{0D34C0ED-5FDA-47F0-B3D2-889288B07770}" type="presParOf" srcId="{5238B221-3268-402A-8954-6AAB3EFEB842}" destId="{DD6DFB9F-E10B-4CDC-A73D-7BC33F74637B}" srcOrd="0" destOrd="0" presId="urn:microsoft.com/office/officeart/2005/8/layout/orgChart1"/>
    <dgm:cxn modelId="{2E60A7E2-4124-4E47-A1F1-03C0BE43F417}" type="presParOf" srcId="{5238B221-3268-402A-8954-6AAB3EFEB842}" destId="{07767B3E-1495-4CF7-A72F-3E4614D2133F}" srcOrd="1" destOrd="0" presId="urn:microsoft.com/office/officeart/2005/8/layout/orgChart1"/>
    <dgm:cxn modelId="{57B1E1E9-29F1-4A62-BF84-1829DB90AE3C}" type="presParOf" srcId="{51DD7416-25A5-4ECD-A78B-CD3935E09EF5}" destId="{1E25FA82-EE98-451B-BBE7-04A7C96E5C63}" srcOrd="1" destOrd="0" presId="urn:microsoft.com/office/officeart/2005/8/layout/orgChart1"/>
    <dgm:cxn modelId="{0610F89B-B028-4C80-8A12-EAE25BCB2601}" type="presParOf" srcId="{51DD7416-25A5-4ECD-A78B-CD3935E09EF5}" destId="{2C5E57C2-6E67-4751-B213-62A6F827B8F6}" srcOrd="2" destOrd="0" presId="urn:microsoft.com/office/officeart/2005/8/layout/orgChart1"/>
    <dgm:cxn modelId="{5DF4765D-4865-432C-B0B0-D705EF638253}" type="presParOf" srcId="{5747B226-BE5C-49BA-98F9-6C3EFDB1F1C6}" destId="{8C785FE5-7B7C-4090-886F-97F27E6F8918}" srcOrd="2" destOrd="0" presId="urn:microsoft.com/office/officeart/2005/8/layout/orgChart1"/>
    <dgm:cxn modelId="{693D436F-75B8-4C45-AB9E-F169020030EC}" type="presParOf" srcId="{5747B226-BE5C-49BA-98F9-6C3EFDB1F1C6}" destId="{66D3FB9E-3994-4825-BB74-3F1DF5954CE7}" srcOrd="3" destOrd="0" presId="urn:microsoft.com/office/officeart/2005/8/layout/orgChart1"/>
    <dgm:cxn modelId="{5B96289B-68D1-4928-97A1-14FEACF07B42}" type="presParOf" srcId="{66D3FB9E-3994-4825-BB74-3F1DF5954CE7}" destId="{B8A2B6B3-2458-4755-9817-C6A190C2E4C8}" srcOrd="0" destOrd="0" presId="urn:microsoft.com/office/officeart/2005/8/layout/orgChart1"/>
    <dgm:cxn modelId="{F983B7F2-68B7-44B3-8A04-11FB1C1EBEC5}" type="presParOf" srcId="{B8A2B6B3-2458-4755-9817-C6A190C2E4C8}" destId="{34BE3522-DF8B-4D57-9FE7-F14D6E6EE655}" srcOrd="0" destOrd="0" presId="urn:microsoft.com/office/officeart/2005/8/layout/orgChart1"/>
    <dgm:cxn modelId="{1C1EC36D-8823-453F-9990-9203290CE9E3}" type="presParOf" srcId="{B8A2B6B3-2458-4755-9817-C6A190C2E4C8}" destId="{F392AE6B-4C34-45E1-AE76-B11064C7819B}" srcOrd="1" destOrd="0" presId="urn:microsoft.com/office/officeart/2005/8/layout/orgChart1"/>
    <dgm:cxn modelId="{300D096E-FBAC-45E3-A133-8A1953F97020}" type="presParOf" srcId="{66D3FB9E-3994-4825-BB74-3F1DF5954CE7}" destId="{06E310C2-0DA7-484B-B1A0-576BE76F54EE}" srcOrd="1" destOrd="0" presId="urn:microsoft.com/office/officeart/2005/8/layout/orgChart1"/>
    <dgm:cxn modelId="{AF4B1BA2-7DFC-4F3A-86F0-5D0591C79366}" type="presParOf" srcId="{66D3FB9E-3994-4825-BB74-3F1DF5954CE7}" destId="{2B338823-60E7-468F-8334-346E74D9074E}" srcOrd="2" destOrd="0" presId="urn:microsoft.com/office/officeart/2005/8/layout/orgChart1"/>
    <dgm:cxn modelId="{B072A126-C683-4BCE-9A6F-D1456EA9BBDB}" type="presParOf" srcId="{2B338823-60E7-468F-8334-346E74D9074E}" destId="{9D45099F-60F2-4BB5-8DEB-77C3B0C24C05}" srcOrd="0" destOrd="0" presId="urn:microsoft.com/office/officeart/2005/8/layout/orgChart1"/>
    <dgm:cxn modelId="{11BBBC2B-694C-4606-9ADB-BB2364DE5328}" type="presParOf" srcId="{2B338823-60E7-468F-8334-346E74D9074E}" destId="{C07F8B39-D8C5-4957-8968-0DF88D0DF4EB}" srcOrd="1" destOrd="0" presId="urn:microsoft.com/office/officeart/2005/8/layout/orgChart1"/>
    <dgm:cxn modelId="{99668726-4F72-4821-B0E0-D878CEFE7F56}" type="presParOf" srcId="{C07F8B39-D8C5-4957-8968-0DF88D0DF4EB}" destId="{E4E138F7-5E3C-4B68-9338-1E5D5CCD7838}" srcOrd="0" destOrd="0" presId="urn:microsoft.com/office/officeart/2005/8/layout/orgChart1"/>
    <dgm:cxn modelId="{849D54F3-7D89-48FB-A08D-AD32FB941AA4}" type="presParOf" srcId="{E4E138F7-5E3C-4B68-9338-1E5D5CCD7838}" destId="{86CD74BF-E6D4-46FA-B815-6956598A6B4B}" srcOrd="0" destOrd="0" presId="urn:microsoft.com/office/officeart/2005/8/layout/orgChart1"/>
    <dgm:cxn modelId="{7E4F3280-9B50-47A9-AFBC-6DA4BF0CA71B}" type="presParOf" srcId="{E4E138F7-5E3C-4B68-9338-1E5D5CCD7838}" destId="{79EE500B-3D77-4E2F-B5BE-67995597BDF1}" srcOrd="1" destOrd="0" presId="urn:microsoft.com/office/officeart/2005/8/layout/orgChart1"/>
    <dgm:cxn modelId="{51638C4F-B960-407E-8790-C314140449E9}" type="presParOf" srcId="{C07F8B39-D8C5-4957-8968-0DF88D0DF4EB}" destId="{25251CD8-04A7-4B4B-A110-970B0527CEE8}" srcOrd="1" destOrd="0" presId="urn:microsoft.com/office/officeart/2005/8/layout/orgChart1"/>
    <dgm:cxn modelId="{FFA9FA8E-267D-4A8B-885C-1E55502EED59}" type="presParOf" srcId="{C07F8B39-D8C5-4957-8968-0DF88D0DF4EB}" destId="{B8AD693B-FDD5-44FE-AE53-AFD92B8204FD}" srcOrd="2" destOrd="0" presId="urn:microsoft.com/office/officeart/2005/8/layout/orgChart1"/>
    <dgm:cxn modelId="{37DD5EA8-8CA5-4D65-9EC2-7BFB42161951}" type="presParOf" srcId="{2B338823-60E7-468F-8334-346E74D9074E}" destId="{70F5BFCB-59C6-40CB-9414-74811A430DC8}" srcOrd="2" destOrd="0" presId="urn:microsoft.com/office/officeart/2005/8/layout/orgChart1"/>
    <dgm:cxn modelId="{98AF826A-A17C-4B5C-98DF-A5677227E72E}" type="presParOf" srcId="{2B338823-60E7-468F-8334-346E74D9074E}" destId="{AFB582A5-4325-4902-BBA9-AA792FD00727}" srcOrd="3" destOrd="0" presId="urn:microsoft.com/office/officeart/2005/8/layout/orgChart1"/>
    <dgm:cxn modelId="{58AF2066-A26D-4FBA-A25C-9B25B565D347}" type="presParOf" srcId="{AFB582A5-4325-4902-BBA9-AA792FD00727}" destId="{1789545E-756F-4A69-A611-D04FB6866A74}" srcOrd="0" destOrd="0" presId="urn:microsoft.com/office/officeart/2005/8/layout/orgChart1"/>
    <dgm:cxn modelId="{24ACDAC1-E1BF-4EDC-830D-BFB25DB036CE}" type="presParOf" srcId="{1789545E-756F-4A69-A611-D04FB6866A74}" destId="{E8855990-FD3D-461B-9A45-6FDE89AC2263}" srcOrd="0" destOrd="0" presId="urn:microsoft.com/office/officeart/2005/8/layout/orgChart1"/>
    <dgm:cxn modelId="{ED9705AC-70FA-451F-91DC-F81456467026}" type="presParOf" srcId="{1789545E-756F-4A69-A611-D04FB6866A74}" destId="{AA76D74B-4F4F-4D58-8357-8B41AEF00B7E}" srcOrd="1" destOrd="0" presId="urn:microsoft.com/office/officeart/2005/8/layout/orgChart1"/>
    <dgm:cxn modelId="{FEEAF730-B624-4348-BED5-FC0099956E97}" type="presParOf" srcId="{AFB582A5-4325-4902-BBA9-AA792FD00727}" destId="{C4AC2DA8-E422-4181-80CA-685125405759}" srcOrd="1" destOrd="0" presId="urn:microsoft.com/office/officeart/2005/8/layout/orgChart1"/>
    <dgm:cxn modelId="{B06183FB-4ED8-4183-A48B-B435C5814F0E}" type="presParOf" srcId="{AFB582A5-4325-4902-BBA9-AA792FD00727}" destId="{A0A3C3A8-EAC6-46F6-812C-85FC19926484}" srcOrd="2" destOrd="0" presId="urn:microsoft.com/office/officeart/2005/8/layout/orgChart1"/>
    <dgm:cxn modelId="{81E107F2-7B65-4937-AF87-41161DE2CB0B}" type="presParOf" srcId="{2B338823-60E7-468F-8334-346E74D9074E}" destId="{4242A6FE-EDE0-4907-A7D2-7D581F3041E3}" srcOrd="4" destOrd="0" presId="urn:microsoft.com/office/officeart/2005/8/layout/orgChart1"/>
    <dgm:cxn modelId="{B7286657-FD2E-4A43-8389-EF2582ECA088}" type="presParOf" srcId="{2B338823-60E7-468F-8334-346E74D9074E}" destId="{BF320312-9E6F-45E4-8AFE-E31A6D1B9B85}" srcOrd="5" destOrd="0" presId="urn:microsoft.com/office/officeart/2005/8/layout/orgChart1"/>
    <dgm:cxn modelId="{D17CC5E1-37A5-4CFF-8427-3124451010DC}" type="presParOf" srcId="{BF320312-9E6F-45E4-8AFE-E31A6D1B9B85}" destId="{4329EFD9-C544-4EA7-BC4C-A0EDBEE62305}" srcOrd="0" destOrd="0" presId="urn:microsoft.com/office/officeart/2005/8/layout/orgChart1"/>
    <dgm:cxn modelId="{FBCC511B-2303-4398-A211-F3B6D96FA619}" type="presParOf" srcId="{4329EFD9-C544-4EA7-BC4C-A0EDBEE62305}" destId="{CDB2C24C-24A5-41E5-9026-56B55564A01E}" srcOrd="0" destOrd="0" presId="urn:microsoft.com/office/officeart/2005/8/layout/orgChart1"/>
    <dgm:cxn modelId="{DB95C0D8-AF00-4C32-B13B-3FFDBEB04133}" type="presParOf" srcId="{4329EFD9-C544-4EA7-BC4C-A0EDBEE62305}" destId="{B9EBE2CD-F8A8-4724-9344-2AE113436BA8}" srcOrd="1" destOrd="0" presId="urn:microsoft.com/office/officeart/2005/8/layout/orgChart1"/>
    <dgm:cxn modelId="{A8CA6803-8905-41A6-96E8-B127614C35C5}" type="presParOf" srcId="{BF320312-9E6F-45E4-8AFE-E31A6D1B9B85}" destId="{72813AE4-58BD-48A2-86C0-82D2EA2C0E87}" srcOrd="1" destOrd="0" presId="urn:microsoft.com/office/officeart/2005/8/layout/orgChart1"/>
    <dgm:cxn modelId="{E79E150A-AC3D-4D32-B142-B632775C40DE}" type="presParOf" srcId="{BF320312-9E6F-45E4-8AFE-E31A6D1B9B85}" destId="{440035EF-D463-4622-93DF-A83F024E6758}" srcOrd="2" destOrd="0" presId="urn:microsoft.com/office/officeart/2005/8/layout/orgChart1"/>
    <dgm:cxn modelId="{315ACF50-C5F3-4912-84A0-49C355E12726}" type="presParOf" srcId="{152C8F64-3B89-4382-8B20-539516F91450}" destId="{8D0BE66D-516A-4C05-8F91-B5FE5A2644F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52929B-16BB-4C5A-85DD-9669602AD4FF}">
      <dsp:nvSpPr>
        <dsp:cNvPr id="0" name=""/>
        <dsp:cNvSpPr/>
      </dsp:nvSpPr>
      <dsp:spPr>
        <a:xfrm>
          <a:off x="5638882" y="5602862"/>
          <a:ext cx="3334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33436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3F7186-ECE2-428A-BC93-9D72EDD236A8}">
      <dsp:nvSpPr>
        <dsp:cNvPr id="0" name=""/>
        <dsp:cNvSpPr/>
      </dsp:nvSpPr>
      <dsp:spPr>
        <a:xfrm>
          <a:off x="2729645" y="3401703"/>
          <a:ext cx="333436" cy="2246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718" y="0"/>
              </a:lnTo>
              <a:lnTo>
                <a:pt x="166718" y="2246878"/>
              </a:lnTo>
              <a:lnTo>
                <a:pt x="333436" y="2246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211B27-D9A3-4F68-87C2-CD18644143EB}">
      <dsp:nvSpPr>
        <dsp:cNvPr id="0" name=""/>
        <dsp:cNvSpPr/>
      </dsp:nvSpPr>
      <dsp:spPr>
        <a:xfrm>
          <a:off x="5649885" y="4795041"/>
          <a:ext cx="3334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33436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477C88-695F-4A40-B982-3938F38B102E}">
      <dsp:nvSpPr>
        <dsp:cNvPr id="0" name=""/>
        <dsp:cNvSpPr/>
      </dsp:nvSpPr>
      <dsp:spPr>
        <a:xfrm>
          <a:off x="2729645" y="3401703"/>
          <a:ext cx="333436" cy="1439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718" y="0"/>
              </a:lnTo>
              <a:lnTo>
                <a:pt x="166718" y="1439058"/>
              </a:lnTo>
              <a:lnTo>
                <a:pt x="333436" y="14390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A13F4-52FE-460A-9DCA-B72625DDE9B2}">
      <dsp:nvSpPr>
        <dsp:cNvPr id="0" name=""/>
        <dsp:cNvSpPr/>
      </dsp:nvSpPr>
      <dsp:spPr>
        <a:xfrm>
          <a:off x="5649885" y="3896290"/>
          <a:ext cx="3334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33436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076CF7-11D9-4872-89EA-7466C3D076F6}">
      <dsp:nvSpPr>
        <dsp:cNvPr id="0" name=""/>
        <dsp:cNvSpPr/>
      </dsp:nvSpPr>
      <dsp:spPr>
        <a:xfrm>
          <a:off x="2729645" y="3401703"/>
          <a:ext cx="333436" cy="5403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718" y="0"/>
              </a:lnTo>
              <a:lnTo>
                <a:pt x="166718" y="540306"/>
              </a:lnTo>
              <a:lnTo>
                <a:pt x="333436" y="5403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C57F58-C79F-4D11-9725-15F16C419D5A}">
      <dsp:nvSpPr>
        <dsp:cNvPr id="0" name=""/>
        <dsp:cNvSpPr/>
      </dsp:nvSpPr>
      <dsp:spPr>
        <a:xfrm>
          <a:off x="5649885" y="2997538"/>
          <a:ext cx="3334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33436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FE87FB-8925-4EA0-B508-23A9D781BF57}">
      <dsp:nvSpPr>
        <dsp:cNvPr id="0" name=""/>
        <dsp:cNvSpPr/>
      </dsp:nvSpPr>
      <dsp:spPr>
        <a:xfrm>
          <a:off x="2729645" y="3043258"/>
          <a:ext cx="333436" cy="358444"/>
        </a:xfrm>
        <a:custGeom>
          <a:avLst/>
          <a:gdLst/>
          <a:ahLst/>
          <a:cxnLst/>
          <a:rect l="0" t="0" r="0" b="0"/>
          <a:pathLst>
            <a:path>
              <a:moveTo>
                <a:pt x="0" y="358444"/>
              </a:moveTo>
              <a:lnTo>
                <a:pt x="166718" y="358444"/>
              </a:lnTo>
              <a:lnTo>
                <a:pt x="166718" y="0"/>
              </a:lnTo>
              <a:lnTo>
                <a:pt x="3334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53E0F2-3998-4DD2-B7F7-FEB5394AB43E}">
      <dsp:nvSpPr>
        <dsp:cNvPr id="0" name=""/>
        <dsp:cNvSpPr/>
      </dsp:nvSpPr>
      <dsp:spPr>
        <a:xfrm>
          <a:off x="5649885" y="1245756"/>
          <a:ext cx="333436" cy="8987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718" y="0"/>
              </a:lnTo>
              <a:lnTo>
                <a:pt x="166718" y="898751"/>
              </a:lnTo>
              <a:lnTo>
                <a:pt x="333436" y="8987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F70536-ADDE-4192-A1EA-E38A1A88EFFB}">
      <dsp:nvSpPr>
        <dsp:cNvPr id="0" name=""/>
        <dsp:cNvSpPr/>
      </dsp:nvSpPr>
      <dsp:spPr>
        <a:xfrm>
          <a:off x="5649885" y="1200036"/>
          <a:ext cx="3334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33436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AD3402-AD7F-428E-A415-180BF2DA4B40}">
      <dsp:nvSpPr>
        <dsp:cNvPr id="0" name=""/>
        <dsp:cNvSpPr/>
      </dsp:nvSpPr>
      <dsp:spPr>
        <a:xfrm>
          <a:off x="5649885" y="347004"/>
          <a:ext cx="333436" cy="898751"/>
        </a:xfrm>
        <a:custGeom>
          <a:avLst/>
          <a:gdLst/>
          <a:ahLst/>
          <a:cxnLst/>
          <a:rect l="0" t="0" r="0" b="0"/>
          <a:pathLst>
            <a:path>
              <a:moveTo>
                <a:pt x="0" y="898751"/>
              </a:moveTo>
              <a:lnTo>
                <a:pt x="166718" y="898751"/>
              </a:lnTo>
              <a:lnTo>
                <a:pt x="166718" y="0"/>
              </a:lnTo>
              <a:lnTo>
                <a:pt x="333436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77A75A-B023-4F53-99CE-0266CC945DDF}">
      <dsp:nvSpPr>
        <dsp:cNvPr id="0" name=""/>
        <dsp:cNvSpPr/>
      </dsp:nvSpPr>
      <dsp:spPr>
        <a:xfrm>
          <a:off x="2729645" y="1245756"/>
          <a:ext cx="333436" cy="2155947"/>
        </a:xfrm>
        <a:custGeom>
          <a:avLst/>
          <a:gdLst/>
          <a:ahLst/>
          <a:cxnLst/>
          <a:rect l="0" t="0" r="0" b="0"/>
          <a:pathLst>
            <a:path>
              <a:moveTo>
                <a:pt x="0" y="2155947"/>
              </a:moveTo>
              <a:lnTo>
                <a:pt x="166718" y="2155947"/>
              </a:lnTo>
              <a:lnTo>
                <a:pt x="166718" y="0"/>
              </a:lnTo>
              <a:lnTo>
                <a:pt x="3334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F4AF34-EDF9-44B7-8A21-E33CE2A7B5CB}">
      <dsp:nvSpPr>
        <dsp:cNvPr id="0" name=""/>
        <dsp:cNvSpPr/>
      </dsp:nvSpPr>
      <dsp:spPr>
        <a:xfrm>
          <a:off x="142841" y="3056527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Constituição Federal de 1988</a:t>
          </a:r>
          <a:endParaRPr lang="pt-BR" sz="1800" kern="1200" dirty="0"/>
        </a:p>
      </dsp:txBody>
      <dsp:txXfrm>
        <a:off x="142841" y="3056527"/>
        <a:ext cx="2586803" cy="690353"/>
      </dsp:txXfrm>
    </dsp:sp>
    <dsp:sp modelId="{8A946808-A6A6-4BE0-B99E-93C22EED412D}">
      <dsp:nvSpPr>
        <dsp:cNvPr id="0" name=""/>
        <dsp:cNvSpPr/>
      </dsp:nvSpPr>
      <dsp:spPr>
        <a:xfrm>
          <a:off x="3063082" y="900579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art. 14, incisos I, II e III; art. 27, parágrafo 4º; art. 29 incisos XII e XIII</a:t>
          </a:r>
          <a:endParaRPr lang="pt-BR" sz="1700" kern="1200" dirty="0"/>
        </a:p>
      </dsp:txBody>
      <dsp:txXfrm>
        <a:off x="3063082" y="900579"/>
        <a:ext cx="2586803" cy="690353"/>
      </dsp:txXfrm>
    </dsp:sp>
    <dsp:sp modelId="{CD8EE715-D9CF-446F-AF43-C91787F31968}">
      <dsp:nvSpPr>
        <dsp:cNvPr id="0" name=""/>
        <dsp:cNvSpPr/>
      </dsp:nvSpPr>
      <dsp:spPr>
        <a:xfrm>
          <a:off x="5983322" y="1828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plebiscitos</a:t>
          </a:r>
          <a:endParaRPr lang="pt-BR" sz="1800" kern="1200" dirty="0"/>
        </a:p>
      </dsp:txBody>
      <dsp:txXfrm>
        <a:off x="5983322" y="1828"/>
        <a:ext cx="2586803" cy="690353"/>
      </dsp:txXfrm>
    </dsp:sp>
    <dsp:sp modelId="{24EE28AC-CECE-49B8-AF74-EC7F9997B7BD}">
      <dsp:nvSpPr>
        <dsp:cNvPr id="0" name=""/>
        <dsp:cNvSpPr/>
      </dsp:nvSpPr>
      <dsp:spPr>
        <a:xfrm>
          <a:off x="5983322" y="900579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referendos</a:t>
          </a:r>
          <a:endParaRPr lang="pt-BR" sz="1800" kern="1200" dirty="0"/>
        </a:p>
      </dsp:txBody>
      <dsp:txXfrm>
        <a:off x="5983322" y="900579"/>
        <a:ext cx="2586803" cy="690353"/>
      </dsp:txXfrm>
    </dsp:sp>
    <dsp:sp modelId="{E34AC680-024E-461D-BA91-E2E11C8D09E6}">
      <dsp:nvSpPr>
        <dsp:cNvPr id="0" name=""/>
        <dsp:cNvSpPr/>
      </dsp:nvSpPr>
      <dsp:spPr>
        <a:xfrm>
          <a:off x="5983322" y="1799330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projetos de lei de iniciativa popular</a:t>
          </a:r>
          <a:endParaRPr lang="pt-BR" sz="1800" kern="1200" dirty="0"/>
        </a:p>
      </dsp:txBody>
      <dsp:txXfrm>
        <a:off x="5983322" y="1799330"/>
        <a:ext cx="2586803" cy="690353"/>
      </dsp:txXfrm>
    </dsp:sp>
    <dsp:sp modelId="{D56E0CA7-D7EC-47C1-A5DF-5104079FD2E5}">
      <dsp:nvSpPr>
        <dsp:cNvPr id="0" name=""/>
        <dsp:cNvSpPr/>
      </dsp:nvSpPr>
      <dsp:spPr>
        <a:xfrm>
          <a:off x="3063082" y="2698082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hlinkClick xmlns:r="http://schemas.openxmlformats.org/officeDocument/2006/relationships" r:id="" action="ppaction://hlinksldjump"/>
            </a:rPr>
            <a:t>art. 194, parágrafo único, inciso VII</a:t>
          </a:r>
          <a:endParaRPr lang="pt-BR" sz="1800" kern="1200" dirty="0"/>
        </a:p>
      </dsp:txBody>
      <dsp:txXfrm>
        <a:off x="3063082" y="2698082"/>
        <a:ext cx="2586803" cy="690353"/>
      </dsp:txXfrm>
    </dsp:sp>
    <dsp:sp modelId="{4B796A15-563F-4D86-989D-F750B3AE48C4}">
      <dsp:nvSpPr>
        <dsp:cNvPr id="0" name=""/>
        <dsp:cNvSpPr/>
      </dsp:nvSpPr>
      <dsp:spPr>
        <a:xfrm>
          <a:off x="5983322" y="2698082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políticas de seguridade social (art. 193-195)</a:t>
          </a:r>
          <a:endParaRPr lang="pt-BR" sz="1800" kern="1200" dirty="0"/>
        </a:p>
      </dsp:txBody>
      <dsp:txXfrm>
        <a:off x="5983322" y="2698082"/>
        <a:ext cx="2586803" cy="690353"/>
      </dsp:txXfrm>
    </dsp:sp>
    <dsp:sp modelId="{937BD805-9D9D-43F4-94C9-EBC8032D07A2}">
      <dsp:nvSpPr>
        <dsp:cNvPr id="0" name=""/>
        <dsp:cNvSpPr/>
      </dsp:nvSpPr>
      <dsp:spPr>
        <a:xfrm>
          <a:off x="3063082" y="3596833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hlinkClick xmlns:r="http://schemas.openxmlformats.org/officeDocument/2006/relationships" r:id="" action="ppaction://hlinksldjump"/>
            </a:rPr>
            <a:t>art. 198, inciso III</a:t>
          </a:r>
          <a:endParaRPr lang="pt-BR" sz="1800" kern="1200" dirty="0"/>
        </a:p>
      </dsp:txBody>
      <dsp:txXfrm>
        <a:off x="3063082" y="3596833"/>
        <a:ext cx="2586803" cy="690353"/>
      </dsp:txXfrm>
    </dsp:sp>
    <dsp:sp modelId="{B5C4BEC0-6EE8-4F1A-94AC-8EAE0B06784D}">
      <dsp:nvSpPr>
        <dsp:cNvPr id="0" name=""/>
        <dsp:cNvSpPr/>
      </dsp:nvSpPr>
      <dsp:spPr>
        <a:xfrm>
          <a:off x="5983322" y="3596833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políticas de saúde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(art. 196-200)</a:t>
          </a:r>
          <a:endParaRPr lang="pt-BR" sz="1800" kern="1200" dirty="0"/>
        </a:p>
      </dsp:txBody>
      <dsp:txXfrm>
        <a:off x="5983322" y="3596833"/>
        <a:ext cx="2586803" cy="690353"/>
      </dsp:txXfrm>
    </dsp:sp>
    <dsp:sp modelId="{A7F3FCC1-010B-4F4F-B592-5207D2C5E5F2}">
      <dsp:nvSpPr>
        <dsp:cNvPr id="0" name=""/>
        <dsp:cNvSpPr/>
      </dsp:nvSpPr>
      <dsp:spPr>
        <a:xfrm>
          <a:off x="3063082" y="4495585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hlinkClick xmlns:r="http://schemas.openxmlformats.org/officeDocument/2006/relationships" r:id="" action="ppaction://hlinksldjump"/>
            </a:rPr>
            <a:t>art. 204, inciso II</a:t>
          </a:r>
          <a:endParaRPr lang="pt-BR" sz="1800" kern="1200" dirty="0"/>
        </a:p>
      </dsp:txBody>
      <dsp:txXfrm>
        <a:off x="3063082" y="4495585"/>
        <a:ext cx="2586803" cy="690353"/>
      </dsp:txXfrm>
    </dsp:sp>
    <dsp:sp modelId="{B5BE6A70-6859-4832-8D81-C92D437B40A9}">
      <dsp:nvSpPr>
        <dsp:cNvPr id="0" name=""/>
        <dsp:cNvSpPr/>
      </dsp:nvSpPr>
      <dsp:spPr>
        <a:xfrm>
          <a:off x="5983322" y="4495585"/>
          <a:ext cx="2586803" cy="6903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assistência social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(art. 203-204)</a:t>
          </a:r>
          <a:endParaRPr lang="pt-BR" sz="1700" kern="1200" dirty="0"/>
        </a:p>
      </dsp:txBody>
      <dsp:txXfrm>
        <a:off x="5983322" y="4495585"/>
        <a:ext cx="2586803" cy="690353"/>
      </dsp:txXfrm>
    </dsp:sp>
    <dsp:sp modelId="{8B548226-5739-45AB-9C9A-1AC892E5FB22}">
      <dsp:nvSpPr>
        <dsp:cNvPr id="0" name=""/>
        <dsp:cNvSpPr/>
      </dsp:nvSpPr>
      <dsp:spPr>
        <a:xfrm>
          <a:off x="3063082" y="5394336"/>
          <a:ext cx="2575800" cy="5084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>
              <a:hlinkClick xmlns:r="http://schemas.openxmlformats.org/officeDocument/2006/relationships" r:id="" action="ppaction://hlinksldjump"/>
            </a:rPr>
            <a:t>art. 206, inciso VI</a:t>
          </a:r>
          <a:endParaRPr lang="pt-BR" sz="1700" kern="1200" dirty="0"/>
        </a:p>
      </dsp:txBody>
      <dsp:txXfrm>
        <a:off x="3063082" y="5394336"/>
        <a:ext cx="2575800" cy="508491"/>
      </dsp:txXfrm>
    </dsp:sp>
    <dsp:sp modelId="{0F5B6F7B-FF65-4273-BBD6-419D31CB411A}">
      <dsp:nvSpPr>
        <dsp:cNvPr id="0" name=""/>
        <dsp:cNvSpPr/>
      </dsp:nvSpPr>
      <dsp:spPr>
        <a:xfrm>
          <a:off x="5972319" y="5394336"/>
          <a:ext cx="2595456" cy="5084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políticas de educação (art. 205-214)</a:t>
          </a:r>
          <a:endParaRPr lang="pt-BR" sz="1700" kern="1200" dirty="0"/>
        </a:p>
      </dsp:txBody>
      <dsp:txXfrm>
        <a:off x="5972319" y="5394336"/>
        <a:ext cx="2595456" cy="50849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42A6FE-EDE0-4907-A7D2-7D581F3041E3}">
      <dsp:nvSpPr>
        <dsp:cNvPr id="0" name=""/>
        <dsp:cNvSpPr/>
      </dsp:nvSpPr>
      <dsp:spPr>
        <a:xfrm>
          <a:off x="6349251" y="3360219"/>
          <a:ext cx="931335" cy="2614731"/>
        </a:xfrm>
        <a:custGeom>
          <a:avLst/>
          <a:gdLst/>
          <a:ahLst/>
          <a:cxnLst/>
          <a:rect l="0" t="0" r="0" b="0"/>
          <a:pathLst>
            <a:path>
              <a:moveTo>
                <a:pt x="931335" y="0"/>
              </a:moveTo>
              <a:lnTo>
                <a:pt x="931335" y="2614731"/>
              </a:lnTo>
              <a:lnTo>
                <a:pt x="0" y="261473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F5BFCB-59C6-40CB-9414-74811A430DC8}">
      <dsp:nvSpPr>
        <dsp:cNvPr id="0" name=""/>
        <dsp:cNvSpPr/>
      </dsp:nvSpPr>
      <dsp:spPr>
        <a:xfrm>
          <a:off x="6349251" y="3360219"/>
          <a:ext cx="931335" cy="1749250"/>
        </a:xfrm>
        <a:custGeom>
          <a:avLst/>
          <a:gdLst/>
          <a:ahLst/>
          <a:cxnLst/>
          <a:rect l="0" t="0" r="0" b="0"/>
          <a:pathLst>
            <a:path>
              <a:moveTo>
                <a:pt x="931335" y="0"/>
              </a:moveTo>
              <a:lnTo>
                <a:pt x="931335" y="1749250"/>
              </a:lnTo>
              <a:lnTo>
                <a:pt x="0" y="174925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45099F-60F2-4BB5-8DEB-77C3B0C24C05}">
      <dsp:nvSpPr>
        <dsp:cNvPr id="0" name=""/>
        <dsp:cNvSpPr/>
      </dsp:nvSpPr>
      <dsp:spPr>
        <a:xfrm>
          <a:off x="6308724" y="3360219"/>
          <a:ext cx="971862" cy="859122"/>
        </a:xfrm>
        <a:custGeom>
          <a:avLst/>
          <a:gdLst/>
          <a:ahLst/>
          <a:cxnLst/>
          <a:rect l="0" t="0" r="0" b="0"/>
          <a:pathLst>
            <a:path>
              <a:moveTo>
                <a:pt x="971862" y="0"/>
              </a:moveTo>
              <a:lnTo>
                <a:pt x="971862" y="859122"/>
              </a:lnTo>
              <a:lnTo>
                <a:pt x="0" y="85912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785FE5-7B7C-4090-886F-97F27E6F8918}">
      <dsp:nvSpPr>
        <dsp:cNvPr id="0" name=""/>
        <dsp:cNvSpPr/>
      </dsp:nvSpPr>
      <dsp:spPr>
        <a:xfrm>
          <a:off x="4057734" y="2544922"/>
          <a:ext cx="2278970" cy="457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7663"/>
              </a:lnTo>
              <a:lnTo>
                <a:pt x="2278970" y="45766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82F2BD-0A47-4E36-ADAD-B146856584F0}">
      <dsp:nvSpPr>
        <dsp:cNvPr id="0" name=""/>
        <dsp:cNvSpPr/>
      </dsp:nvSpPr>
      <dsp:spPr>
        <a:xfrm>
          <a:off x="1310563" y="3363746"/>
          <a:ext cx="612870" cy="23301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0141"/>
              </a:lnTo>
              <a:lnTo>
                <a:pt x="612870" y="233014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8AC2D-FE89-4AF7-9D8F-0BAC7C5A1DB1}">
      <dsp:nvSpPr>
        <dsp:cNvPr id="0" name=""/>
        <dsp:cNvSpPr/>
      </dsp:nvSpPr>
      <dsp:spPr>
        <a:xfrm>
          <a:off x="1310563" y="3363746"/>
          <a:ext cx="635888" cy="15992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223"/>
              </a:lnTo>
              <a:lnTo>
                <a:pt x="635888" y="159922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54CC52-3A3C-4995-9775-F6C7C7C67CDD}">
      <dsp:nvSpPr>
        <dsp:cNvPr id="0" name=""/>
        <dsp:cNvSpPr/>
      </dsp:nvSpPr>
      <dsp:spPr>
        <a:xfrm>
          <a:off x="1310563" y="3363746"/>
          <a:ext cx="635888" cy="8549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4901"/>
              </a:lnTo>
              <a:lnTo>
                <a:pt x="635888" y="85490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E3A340-76BD-4707-9759-4D56C20812B6}">
      <dsp:nvSpPr>
        <dsp:cNvPr id="0" name=""/>
        <dsp:cNvSpPr/>
      </dsp:nvSpPr>
      <dsp:spPr>
        <a:xfrm>
          <a:off x="2621126" y="2544922"/>
          <a:ext cx="1436608" cy="461190"/>
        </a:xfrm>
        <a:custGeom>
          <a:avLst/>
          <a:gdLst/>
          <a:ahLst/>
          <a:cxnLst/>
          <a:rect l="0" t="0" r="0" b="0"/>
          <a:pathLst>
            <a:path>
              <a:moveTo>
                <a:pt x="1436608" y="0"/>
              </a:moveTo>
              <a:lnTo>
                <a:pt x="1436608" y="461190"/>
              </a:lnTo>
              <a:lnTo>
                <a:pt x="0" y="46119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7B0DF1-8105-450E-B5A5-C852AF9B7413}">
      <dsp:nvSpPr>
        <dsp:cNvPr id="0" name=""/>
        <dsp:cNvSpPr/>
      </dsp:nvSpPr>
      <dsp:spPr>
        <a:xfrm>
          <a:off x="4012014" y="1529242"/>
          <a:ext cx="91440" cy="3004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041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10C116-EB9B-45F3-86A0-898F30F1EAF0}">
      <dsp:nvSpPr>
        <dsp:cNvPr id="0" name=""/>
        <dsp:cNvSpPr/>
      </dsp:nvSpPr>
      <dsp:spPr>
        <a:xfrm>
          <a:off x="3047" y="813975"/>
          <a:ext cx="8109373" cy="7152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Diretrizes de Política Urbana Municipal</a:t>
          </a:r>
          <a:endParaRPr lang="pt-BR" sz="36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047" y="813975"/>
        <a:ext cx="8109373" cy="715267"/>
      </dsp:txXfrm>
    </dsp:sp>
    <dsp:sp modelId="{FA297473-E05A-49DC-909C-EC7D8995CCF4}">
      <dsp:nvSpPr>
        <dsp:cNvPr id="0" name=""/>
        <dsp:cNvSpPr/>
      </dsp:nvSpPr>
      <dsp:spPr>
        <a:xfrm flipH="1">
          <a:off x="698645" y="1829654"/>
          <a:ext cx="6718178" cy="71526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Democrática da Cidade</a:t>
          </a:r>
          <a:endParaRPr lang="pt-BR" sz="32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698645" y="1829654"/>
        <a:ext cx="6718178" cy="715267"/>
      </dsp:txXfrm>
    </dsp:sp>
    <dsp:sp modelId="{296D08C1-763C-404C-8907-E34BD0D9C74C}">
      <dsp:nvSpPr>
        <dsp:cNvPr id="0" name=""/>
        <dsp:cNvSpPr/>
      </dsp:nvSpPr>
      <dsp:spPr>
        <a:xfrm>
          <a:off x="0" y="2648478"/>
          <a:ext cx="2621126" cy="71526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Orçamentária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Participativa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0" y="2648478"/>
        <a:ext cx="2621126" cy="715267"/>
      </dsp:txXfrm>
    </dsp:sp>
    <dsp:sp modelId="{D394291B-06DF-43EC-B6E6-16926A7FCAA6}">
      <dsp:nvSpPr>
        <dsp:cNvPr id="0" name=""/>
        <dsp:cNvSpPr/>
      </dsp:nvSpPr>
      <dsp:spPr>
        <a:xfrm>
          <a:off x="1946451" y="3966012"/>
          <a:ext cx="1430534" cy="50527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PPA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1946451" y="3966012"/>
        <a:ext cx="1430534" cy="505272"/>
      </dsp:txXfrm>
    </dsp:sp>
    <dsp:sp modelId="{3064B74D-F2ED-41C3-BF05-3E88F19FA688}">
      <dsp:nvSpPr>
        <dsp:cNvPr id="0" name=""/>
        <dsp:cNvSpPr/>
      </dsp:nvSpPr>
      <dsp:spPr>
        <a:xfrm>
          <a:off x="1946451" y="4717382"/>
          <a:ext cx="1430534" cy="49117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LDO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1946451" y="4717382"/>
        <a:ext cx="1430534" cy="491174"/>
      </dsp:txXfrm>
    </dsp:sp>
    <dsp:sp modelId="{DD6DFB9F-E10B-4CDC-A73D-7BC33F74637B}">
      <dsp:nvSpPr>
        <dsp:cNvPr id="0" name=""/>
        <dsp:cNvSpPr/>
      </dsp:nvSpPr>
      <dsp:spPr>
        <a:xfrm>
          <a:off x="1923433" y="5448300"/>
          <a:ext cx="1430534" cy="49117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LOA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1923433" y="5448300"/>
        <a:ext cx="1430534" cy="491174"/>
      </dsp:txXfrm>
    </dsp:sp>
    <dsp:sp modelId="{34BE3522-DF8B-4D57-9FE7-F14D6E6EE655}">
      <dsp:nvSpPr>
        <dsp:cNvPr id="0" name=""/>
        <dsp:cNvSpPr/>
      </dsp:nvSpPr>
      <dsp:spPr>
        <a:xfrm>
          <a:off x="6336705" y="2644952"/>
          <a:ext cx="1887762" cy="71526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Plano Diretor</a:t>
          </a:r>
          <a:endParaRPr lang="pt-BR" sz="2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6336705" y="2644952"/>
        <a:ext cx="1887762" cy="715267"/>
      </dsp:txXfrm>
    </dsp:sp>
    <dsp:sp modelId="{86CD74BF-E6D4-46FA-B815-6956598A6B4B}">
      <dsp:nvSpPr>
        <dsp:cNvPr id="0" name=""/>
        <dsp:cNvSpPr/>
      </dsp:nvSpPr>
      <dsp:spPr>
        <a:xfrm>
          <a:off x="4207940" y="3861014"/>
          <a:ext cx="2100783" cy="71665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Planos de Desenvolvimento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Econômico e Social</a:t>
          </a:r>
          <a:endParaRPr lang="pt-BR" sz="1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4207940" y="3861014"/>
        <a:ext cx="2100783" cy="716655"/>
      </dsp:txXfrm>
    </dsp:sp>
    <dsp:sp modelId="{E8855990-FD3D-461B-9A45-6FDE89AC2263}">
      <dsp:nvSpPr>
        <dsp:cNvPr id="0" name=""/>
        <dsp:cNvSpPr/>
      </dsp:nvSpPr>
      <dsp:spPr>
        <a:xfrm>
          <a:off x="4248467" y="4751143"/>
          <a:ext cx="2100783" cy="71665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Planejamento, Uso  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Ocupação do Solo</a:t>
          </a:r>
          <a:endParaRPr lang="pt-BR" sz="1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4248467" y="4751143"/>
        <a:ext cx="2100783" cy="716655"/>
      </dsp:txXfrm>
    </dsp:sp>
    <dsp:sp modelId="{CDB2C24C-24A5-41E5-9026-56B55564A01E}">
      <dsp:nvSpPr>
        <dsp:cNvPr id="0" name=""/>
        <dsp:cNvSpPr/>
      </dsp:nvSpPr>
      <dsp:spPr>
        <a:xfrm>
          <a:off x="4248467" y="5616624"/>
          <a:ext cx="2100783" cy="71665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Zoneamento Ambiental</a:t>
          </a:r>
          <a:endParaRPr lang="pt-BR" sz="1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4248467" y="5616624"/>
        <a:ext cx="2100783" cy="7166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D251DF-403B-4B67-AF0E-DF74BFD4C755}">
      <dsp:nvSpPr>
        <dsp:cNvPr id="0" name=""/>
        <dsp:cNvSpPr/>
      </dsp:nvSpPr>
      <dsp:spPr>
        <a:xfrm rot="20287374">
          <a:off x="3059" y="1784908"/>
          <a:ext cx="1839544" cy="72812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solidFill>
                <a:schemeClr val="tx1"/>
              </a:solidFill>
            </a:rPr>
            <a:t>Políticas de saúde</a:t>
          </a:r>
          <a:endParaRPr lang="pt-BR" sz="2000" kern="1200" dirty="0">
            <a:solidFill>
              <a:schemeClr val="tx1"/>
            </a:solidFill>
          </a:endParaRPr>
        </a:p>
      </dsp:txBody>
      <dsp:txXfrm>
        <a:off x="3059" y="1784908"/>
        <a:ext cx="1839544" cy="728123"/>
      </dsp:txXfrm>
    </dsp:sp>
    <dsp:sp modelId="{F9857C42-1D98-4B0E-A3BD-54C7E37091C7}">
      <dsp:nvSpPr>
        <dsp:cNvPr id="0" name=""/>
        <dsp:cNvSpPr/>
      </dsp:nvSpPr>
      <dsp:spPr>
        <a:xfrm>
          <a:off x="3059" y="2513032"/>
          <a:ext cx="1839544" cy="886635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 smtClean="0">
              <a:solidFill>
                <a:srgbClr val="FF0000"/>
              </a:solidFill>
            </a:rPr>
            <a:t>Lei 8.142/90</a:t>
          </a:r>
          <a:endParaRPr lang="pt-BR" sz="2000" kern="1200" dirty="0">
            <a:solidFill>
              <a:srgbClr val="FF0000"/>
            </a:solidFill>
          </a:endParaRPr>
        </a:p>
      </dsp:txBody>
      <dsp:txXfrm>
        <a:off x="3059" y="2513032"/>
        <a:ext cx="1839544" cy="886635"/>
      </dsp:txXfrm>
    </dsp:sp>
    <dsp:sp modelId="{4716C1CF-677E-48B5-B591-63022A7B4C9C}">
      <dsp:nvSpPr>
        <dsp:cNvPr id="0" name=""/>
        <dsp:cNvSpPr/>
      </dsp:nvSpPr>
      <dsp:spPr>
        <a:xfrm rot="20229412">
          <a:off x="2123704" y="1706322"/>
          <a:ext cx="1839544" cy="72812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solidFill>
                <a:schemeClr val="tx1"/>
              </a:solidFill>
            </a:rPr>
            <a:t>Políticas de educação</a:t>
          </a:r>
          <a:endParaRPr lang="pt-BR" sz="2000" kern="1200" dirty="0">
            <a:solidFill>
              <a:schemeClr val="tx1"/>
            </a:solidFill>
          </a:endParaRPr>
        </a:p>
      </dsp:txBody>
      <dsp:txXfrm>
        <a:off x="2123704" y="1706322"/>
        <a:ext cx="1839544" cy="728123"/>
      </dsp:txXfrm>
    </dsp:sp>
    <dsp:sp modelId="{E9DEE38F-E3B7-4546-8F18-337DF00A641B}">
      <dsp:nvSpPr>
        <dsp:cNvPr id="0" name=""/>
        <dsp:cNvSpPr/>
      </dsp:nvSpPr>
      <dsp:spPr>
        <a:xfrm>
          <a:off x="2100139" y="2513032"/>
          <a:ext cx="1839544" cy="886635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 smtClean="0">
              <a:solidFill>
                <a:srgbClr val="FF0000"/>
              </a:solidFill>
            </a:rPr>
            <a:t>Lei 9.394/96</a:t>
          </a:r>
          <a:endParaRPr lang="pt-BR" sz="2000" kern="1200" dirty="0">
            <a:solidFill>
              <a:srgbClr val="FF000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BR" sz="2000" kern="1200" dirty="0">
            <a:solidFill>
              <a:srgbClr val="FF0000"/>
            </a:solidFill>
          </a:endParaRPr>
        </a:p>
      </dsp:txBody>
      <dsp:txXfrm>
        <a:off x="2100139" y="2513032"/>
        <a:ext cx="1839544" cy="886635"/>
      </dsp:txXfrm>
    </dsp:sp>
    <dsp:sp modelId="{6ACE7330-A50A-462E-91DE-95ADC6358EF4}">
      <dsp:nvSpPr>
        <dsp:cNvPr id="0" name=""/>
        <dsp:cNvSpPr/>
      </dsp:nvSpPr>
      <dsp:spPr>
        <a:xfrm rot="20230261">
          <a:off x="4197220" y="1784908"/>
          <a:ext cx="1839544" cy="7281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solidFill>
                <a:schemeClr val="tx1"/>
              </a:solidFill>
            </a:rPr>
            <a:t>Assistência Social</a:t>
          </a:r>
          <a:endParaRPr lang="pt-BR" sz="2000" kern="1200" dirty="0">
            <a:solidFill>
              <a:schemeClr val="tx1"/>
            </a:solidFill>
          </a:endParaRPr>
        </a:p>
      </dsp:txBody>
      <dsp:txXfrm>
        <a:off x="4197220" y="1784908"/>
        <a:ext cx="1839544" cy="728123"/>
      </dsp:txXfrm>
    </dsp:sp>
    <dsp:sp modelId="{8DBE391F-7CF1-46A1-B347-783841C6657C}">
      <dsp:nvSpPr>
        <dsp:cNvPr id="0" name=""/>
        <dsp:cNvSpPr/>
      </dsp:nvSpPr>
      <dsp:spPr>
        <a:xfrm>
          <a:off x="4197220" y="2513032"/>
          <a:ext cx="1839544" cy="886635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 smtClean="0">
              <a:solidFill>
                <a:srgbClr val="FF0000"/>
              </a:solidFill>
            </a:rPr>
            <a:t>Lei 8.742/93</a:t>
          </a:r>
          <a:endParaRPr lang="pt-BR" sz="2000" kern="1200" dirty="0">
            <a:solidFill>
              <a:srgbClr val="FF0000"/>
            </a:solidFill>
          </a:endParaRPr>
        </a:p>
      </dsp:txBody>
      <dsp:txXfrm>
        <a:off x="4197220" y="2513032"/>
        <a:ext cx="1839544" cy="886635"/>
      </dsp:txXfrm>
    </dsp:sp>
    <dsp:sp modelId="{F0744697-94CA-4CDE-9623-EC95241D66E1}">
      <dsp:nvSpPr>
        <dsp:cNvPr id="0" name=""/>
        <dsp:cNvSpPr/>
      </dsp:nvSpPr>
      <dsp:spPr>
        <a:xfrm rot="20066921">
          <a:off x="6294300" y="1784908"/>
          <a:ext cx="1839544" cy="72812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/>
            <a:t>Desenvolvimento Urbano</a:t>
          </a:r>
          <a:endParaRPr lang="pt-BR" sz="1700" kern="1200" dirty="0"/>
        </a:p>
      </dsp:txBody>
      <dsp:txXfrm>
        <a:off x="6294300" y="1784908"/>
        <a:ext cx="1839544" cy="728123"/>
      </dsp:txXfrm>
    </dsp:sp>
    <dsp:sp modelId="{E88669FD-8F1E-474E-9E7D-EF85D40245A5}">
      <dsp:nvSpPr>
        <dsp:cNvPr id="0" name=""/>
        <dsp:cNvSpPr/>
      </dsp:nvSpPr>
      <dsp:spPr>
        <a:xfrm>
          <a:off x="6294300" y="2513032"/>
          <a:ext cx="1839544" cy="886635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900" kern="1200" dirty="0" smtClean="0">
              <a:solidFill>
                <a:srgbClr val="FF0000"/>
              </a:solidFill>
            </a:rPr>
            <a:t>Lei 10.257/01</a:t>
          </a:r>
          <a:endParaRPr lang="pt-BR" sz="1900" kern="1200" dirty="0">
            <a:solidFill>
              <a:srgbClr val="FF0000"/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BR" sz="1900" kern="1200" dirty="0">
            <a:solidFill>
              <a:srgbClr val="FF0000"/>
            </a:solidFill>
          </a:endParaRPr>
        </a:p>
      </dsp:txBody>
      <dsp:txXfrm>
        <a:off x="6294300" y="2513032"/>
        <a:ext cx="1839544" cy="8866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5752A9-41DC-48B1-A6E1-C6EEE0ECCD42}">
      <dsp:nvSpPr>
        <dsp:cNvPr id="0" name=""/>
        <dsp:cNvSpPr/>
      </dsp:nvSpPr>
      <dsp:spPr>
        <a:xfrm>
          <a:off x="0" y="0"/>
          <a:ext cx="8208912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ABF9C1-5DCC-4476-9072-E1C3AADBD5EC}">
      <dsp:nvSpPr>
        <dsp:cNvPr id="0" name=""/>
        <dsp:cNvSpPr/>
      </dsp:nvSpPr>
      <dsp:spPr>
        <a:xfrm>
          <a:off x="0" y="0"/>
          <a:ext cx="1641782" cy="5256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186690" tIns="186690" rIns="186690" bIns="186690" numCol="1" spcCol="1270" anchor="t" anchorCtr="0">
          <a:noAutofit/>
        </a:bodyPr>
        <a:lstStyle/>
        <a:p>
          <a:pPr lvl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900" b="1" kern="1200" baseline="0" dirty="0" smtClean="0">
              <a:latin typeface="Bell MT" panose="02020503060305020303" pitchFamily="18" charset="0"/>
            </a:rPr>
            <a:t>Políticas Públicas</a:t>
          </a:r>
          <a:endParaRPr lang="pt-BR" sz="4900" kern="1200" baseline="0" dirty="0"/>
        </a:p>
      </dsp:txBody>
      <dsp:txXfrm>
        <a:off x="0" y="0"/>
        <a:ext cx="1641782" cy="5256583"/>
      </dsp:txXfrm>
    </dsp:sp>
    <dsp:sp modelId="{74439835-2BC1-417B-B04E-49A7C8659FAC}">
      <dsp:nvSpPr>
        <dsp:cNvPr id="0" name=""/>
        <dsp:cNvSpPr/>
      </dsp:nvSpPr>
      <dsp:spPr>
        <a:xfrm>
          <a:off x="1764916" y="61793"/>
          <a:ext cx="6443995" cy="12358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>
              <a:latin typeface="Bell MT" panose="02020503060305020303" pitchFamily="18" charset="0"/>
            </a:rPr>
            <a:t>instrumento ou conjunto de ação dos Governos (SOUZA, 2006)</a:t>
          </a:r>
          <a:endParaRPr lang="pt-BR" sz="2400" kern="1200" dirty="0"/>
        </a:p>
      </dsp:txBody>
      <dsp:txXfrm>
        <a:off x="1764916" y="61793"/>
        <a:ext cx="6443995" cy="1235861"/>
      </dsp:txXfrm>
    </dsp:sp>
    <dsp:sp modelId="{78B2515E-57DC-41E8-93A7-8FDFD9683C93}">
      <dsp:nvSpPr>
        <dsp:cNvPr id="0" name=""/>
        <dsp:cNvSpPr/>
      </dsp:nvSpPr>
      <dsp:spPr>
        <a:xfrm>
          <a:off x="1641782" y="1297655"/>
          <a:ext cx="6567129" cy="0"/>
        </a:xfrm>
        <a:prstGeom prst="line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</dsp:sp>
    <dsp:sp modelId="{399C9B2E-84FF-4353-A1AE-FDE695AC6AB3}">
      <dsp:nvSpPr>
        <dsp:cNvPr id="0" name=""/>
        <dsp:cNvSpPr/>
      </dsp:nvSpPr>
      <dsp:spPr>
        <a:xfrm>
          <a:off x="1764916" y="1359448"/>
          <a:ext cx="6443995" cy="12358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>
              <a:latin typeface="Bell MT" panose="02020503060305020303" pitchFamily="18" charset="0"/>
            </a:rPr>
            <a:t>ação elaborada no sentido de enfrentar um problema público (SECCHI, 2012)</a:t>
          </a:r>
          <a:endParaRPr lang="pt-BR" sz="2400" kern="1200" dirty="0"/>
        </a:p>
      </dsp:txBody>
      <dsp:txXfrm>
        <a:off x="1764916" y="1359448"/>
        <a:ext cx="6443995" cy="1235861"/>
      </dsp:txXfrm>
    </dsp:sp>
    <dsp:sp modelId="{DBDA6839-2314-4B82-A25E-3BC7BA55A17B}">
      <dsp:nvSpPr>
        <dsp:cNvPr id="0" name=""/>
        <dsp:cNvSpPr/>
      </dsp:nvSpPr>
      <dsp:spPr>
        <a:xfrm>
          <a:off x="1641782" y="2595310"/>
          <a:ext cx="6567129" cy="0"/>
        </a:xfrm>
        <a:prstGeom prst="line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</dsp:sp>
    <dsp:sp modelId="{DA51121D-3F2F-48A3-BD03-3A56AB7D4723}">
      <dsp:nvSpPr>
        <dsp:cNvPr id="0" name=""/>
        <dsp:cNvSpPr/>
      </dsp:nvSpPr>
      <dsp:spPr>
        <a:xfrm>
          <a:off x="1764916" y="2657103"/>
          <a:ext cx="6443995" cy="12358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>
              <a:latin typeface="Bell MT" panose="02020503060305020303" pitchFamily="18" charset="0"/>
            </a:rPr>
            <a:t>conjunto de decisões e ações destinadas à resolução de problemas políticos (RUA, 1998, p. 731)</a:t>
          </a:r>
          <a:endParaRPr lang="pt-BR" sz="2400" kern="1200" dirty="0"/>
        </a:p>
      </dsp:txBody>
      <dsp:txXfrm>
        <a:off x="1764916" y="2657103"/>
        <a:ext cx="6443995" cy="1235861"/>
      </dsp:txXfrm>
    </dsp:sp>
    <dsp:sp modelId="{DED1D905-D087-40ED-B7A9-4523AD6241A0}">
      <dsp:nvSpPr>
        <dsp:cNvPr id="0" name=""/>
        <dsp:cNvSpPr/>
      </dsp:nvSpPr>
      <dsp:spPr>
        <a:xfrm>
          <a:off x="1641782" y="3892965"/>
          <a:ext cx="6567129" cy="0"/>
        </a:xfrm>
        <a:prstGeom prst="line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</dsp:sp>
    <dsp:sp modelId="{4950D8BA-69AF-4AAC-B782-7670E5023248}">
      <dsp:nvSpPr>
        <dsp:cNvPr id="0" name=""/>
        <dsp:cNvSpPr/>
      </dsp:nvSpPr>
      <dsp:spPr>
        <a:xfrm>
          <a:off x="1764916" y="3954758"/>
          <a:ext cx="6443995" cy="12358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1" kern="1200" dirty="0" smtClean="0">
              <a:latin typeface="Bell MT" panose="02020503060305020303" pitchFamily="18" charset="0"/>
            </a:rPr>
            <a:t>As políticas públicas determinam a política</a:t>
          </a:r>
          <a:r>
            <a:rPr lang="pt-BR" sz="2000" b="1" kern="1200" dirty="0" smtClean="0">
              <a:latin typeface="Bell MT" panose="02020503060305020303" pitchFamily="18" charset="0"/>
            </a:rPr>
            <a:t>. Elas estruturam o sistema político, definem espaços e atores, e delimitam os desafios que os governos e as sociedades enfrentam</a:t>
          </a:r>
          <a:endParaRPr lang="pt-BR" sz="2000" kern="1200" dirty="0"/>
        </a:p>
      </dsp:txBody>
      <dsp:txXfrm>
        <a:off x="1764916" y="3954758"/>
        <a:ext cx="6443995" cy="1235861"/>
      </dsp:txXfrm>
    </dsp:sp>
    <dsp:sp modelId="{0FE3B625-3027-4AC0-A4C2-F25D2875E378}">
      <dsp:nvSpPr>
        <dsp:cNvPr id="0" name=""/>
        <dsp:cNvSpPr/>
      </dsp:nvSpPr>
      <dsp:spPr>
        <a:xfrm>
          <a:off x="1641782" y="5190620"/>
          <a:ext cx="6567129" cy="0"/>
        </a:xfrm>
        <a:prstGeom prst="line">
          <a:avLst/>
        </a:prstGeom>
        <a:noFill/>
        <a:ln w="952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12A03A-FDD6-493F-AB90-7D7E82D30B55}">
      <dsp:nvSpPr>
        <dsp:cNvPr id="0" name=""/>
        <dsp:cNvSpPr/>
      </dsp:nvSpPr>
      <dsp:spPr>
        <a:xfrm>
          <a:off x="0" y="492902"/>
          <a:ext cx="7776864" cy="14082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915" tIns="54610" rIns="81915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300" kern="1200" dirty="0" smtClean="0"/>
            <a:t>Desafios do modelo de Gestão Participativa</a:t>
          </a:r>
          <a:endParaRPr lang="pt-BR" sz="4300" kern="1200" dirty="0"/>
        </a:p>
      </dsp:txBody>
      <dsp:txXfrm>
        <a:off x="41247" y="534149"/>
        <a:ext cx="7694370" cy="1325799"/>
      </dsp:txXfrm>
    </dsp:sp>
    <dsp:sp modelId="{7950797F-CB66-4252-BDC3-9F164A9B57A6}">
      <dsp:nvSpPr>
        <dsp:cNvPr id="0" name=""/>
        <dsp:cNvSpPr/>
      </dsp:nvSpPr>
      <dsp:spPr>
        <a:xfrm>
          <a:off x="0" y="2154689"/>
          <a:ext cx="1408293" cy="1408293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F0DDEA-2D03-4773-AEA2-681F41D9E9F8}">
      <dsp:nvSpPr>
        <dsp:cNvPr id="0" name=""/>
        <dsp:cNvSpPr/>
      </dsp:nvSpPr>
      <dsp:spPr>
        <a:xfrm>
          <a:off x="1492791" y="2154689"/>
          <a:ext cx="6284072" cy="140829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Um processo democrático participativo leva um tempo maior de duração, já que é preciso compartilhar com uma determinada comunidade os diferentes problemas e possíveis soluções que desafiam a gestão pública</a:t>
          </a:r>
          <a:endParaRPr lang="pt-BR" sz="1800" kern="1200" dirty="0"/>
        </a:p>
      </dsp:txBody>
      <dsp:txXfrm>
        <a:off x="1561551" y="2223449"/>
        <a:ext cx="6146552" cy="1270773"/>
      </dsp:txXfrm>
    </dsp:sp>
    <dsp:sp modelId="{6901B013-EA01-4BB6-AF34-1B1A27293935}">
      <dsp:nvSpPr>
        <dsp:cNvPr id="0" name=""/>
        <dsp:cNvSpPr/>
      </dsp:nvSpPr>
      <dsp:spPr>
        <a:xfrm>
          <a:off x="0" y="3731977"/>
          <a:ext cx="1408293" cy="1408293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69DBF9-157E-46A2-85AB-6CCB35C0227B}">
      <dsp:nvSpPr>
        <dsp:cNvPr id="0" name=""/>
        <dsp:cNvSpPr/>
      </dsp:nvSpPr>
      <dsp:spPr>
        <a:xfrm>
          <a:off x="1492791" y="3731977"/>
          <a:ext cx="6284072" cy="140829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O planejamento participativo pode não ser o mais indicado para tratar de problemas públicos em caso de problemas técnicos mais complexos, devendo-se adotar um misto de planejamento tradicional e participativo</a:t>
          </a:r>
          <a:endParaRPr lang="pt-BR" sz="1800" kern="1200" dirty="0"/>
        </a:p>
      </dsp:txBody>
      <dsp:txXfrm>
        <a:off x="1561551" y="3800737"/>
        <a:ext cx="6146552" cy="12707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368632-F309-42E8-93B7-795779DEFD76}">
      <dsp:nvSpPr>
        <dsp:cNvPr id="0" name=""/>
        <dsp:cNvSpPr/>
      </dsp:nvSpPr>
      <dsp:spPr>
        <a:xfrm rot="5400000">
          <a:off x="5034110" y="-1941880"/>
          <a:ext cx="1095899" cy="5253703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kern="1200" dirty="0" smtClean="0"/>
            <a:t>tem que ser respaldado em análises fundamentadas em um conjunto informacional</a:t>
          </a:r>
          <a:endParaRPr lang="pt-BR" sz="2000" kern="1200" dirty="0"/>
        </a:p>
      </dsp:txBody>
      <dsp:txXfrm rot="-5400000">
        <a:off x="2955209" y="190518"/>
        <a:ext cx="5200206" cy="988905"/>
      </dsp:txXfrm>
    </dsp:sp>
    <dsp:sp modelId="{D6571CAD-F421-4DA3-8857-F3CD1A232CD0}">
      <dsp:nvSpPr>
        <dsp:cNvPr id="0" name=""/>
        <dsp:cNvSpPr/>
      </dsp:nvSpPr>
      <dsp:spPr>
        <a:xfrm>
          <a:off x="0" y="34"/>
          <a:ext cx="2955208" cy="136987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100" kern="1200" dirty="0" smtClean="0"/>
            <a:t>dimensão técnica</a:t>
          </a:r>
          <a:endParaRPr lang="pt-BR" sz="2200" kern="1200" dirty="0"/>
        </a:p>
      </dsp:txBody>
      <dsp:txXfrm>
        <a:off x="66872" y="66906"/>
        <a:ext cx="2821464" cy="1236130"/>
      </dsp:txXfrm>
    </dsp:sp>
    <dsp:sp modelId="{CF094809-3799-4B5C-A2ED-D3FD7848D4E0}">
      <dsp:nvSpPr>
        <dsp:cNvPr id="0" name=""/>
        <dsp:cNvSpPr/>
      </dsp:nvSpPr>
      <dsp:spPr>
        <a:xfrm rot="5400000">
          <a:off x="5034110" y="-503511"/>
          <a:ext cx="1095899" cy="5253703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dirty="0" smtClean="0"/>
            <a:t>sua elaboração constitui um espaço privilegiado de negociação entre os atores sociais, confrontando e articulando seus interesses</a:t>
          </a:r>
          <a:endParaRPr lang="pt-BR" sz="1800" kern="1200" dirty="0"/>
        </a:p>
      </dsp:txBody>
      <dsp:txXfrm rot="-5400000">
        <a:off x="2955209" y="1628887"/>
        <a:ext cx="5200206" cy="988905"/>
      </dsp:txXfrm>
    </dsp:sp>
    <dsp:sp modelId="{E579E70B-19C2-4DA8-A152-13CCA278985B}">
      <dsp:nvSpPr>
        <dsp:cNvPr id="0" name=""/>
        <dsp:cNvSpPr/>
      </dsp:nvSpPr>
      <dsp:spPr>
        <a:xfrm>
          <a:off x="0" y="1438402"/>
          <a:ext cx="2955208" cy="1369874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100" kern="1200" dirty="0" smtClean="0"/>
            <a:t>dimensão política</a:t>
          </a:r>
          <a:endParaRPr lang="pt-BR" sz="3100" kern="1200" dirty="0"/>
        </a:p>
      </dsp:txBody>
      <dsp:txXfrm>
        <a:off x="66872" y="1505274"/>
        <a:ext cx="2821464" cy="123613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7C369-97E2-4F1D-96E0-AF498240BD0C}">
      <dsp:nvSpPr>
        <dsp:cNvPr id="0" name=""/>
        <dsp:cNvSpPr/>
      </dsp:nvSpPr>
      <dsp:spPr>
        <a:xfrm>
          <a:off x="0" y="0"/>
          <a:ext cx="9217024" cy="1663384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600" kern="1200" dirty="0" smtClean="0"/>
            <a:t>Diretrizes de desenvolvimento político administrativo (art. 86, § 2º)</a:t>
          </a:r>
          <a:endParaRPr lang="pt-BR" sz="4600" kern="1200" dirty="0"/>
        </a:p>
      </dsp:txBody>
      <dsp:txXfrm>
        <a:off x="0" y="0"/>
        <a:ext cx="9217024" cy="1663384"/>
      </dsp:txXfrm>
    </dsp:sp>
    <dsp:sp modelId="{D8979F28-5957-458E-9042-D0970EF34FFD}">
      <dsp:nvSpPr>
        <dsp:cNvPr id="0" name=""/>
        <dsp:cNvSpPr/>
      </dsp:nvSpPr>
      <dsp:spPr>
        <a:xfrm>
          <a:off x="0" y="1663384"/>
          <a:ext cx="2304256" cy="34931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Formação de equipe técnica QUALIFICADA para a função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(a, b, d)</a:t>
          </a:r>
          <a:endParaRPr lang="pt-BR" sz="2200" kern="1200" dirty="0"/>
        </a:p>
      </dsp:txBody>
      <dsp:txXfrm>
        <a:off x="0" y="1663384"/>
        <a:ext cx="2304256" cy="3493108"/>
      </dsp:txXfrm>
    </dsp:sp>
    <dsp:sp modelId="{CAB59D44-19DA-4833-A43F-D2EC9B46AA51}">
      <dsp:nvSpPr>
        <dsp:cNvPr id="0" name=""/>
        <dsp:cNvSpPr/>
      </dsp:nvSpPr>
      <dsp:spPr>
        <a:xfrm>
          <a:off x="2304255" y="1663384"/>
          <a:ext cx="2304256" cy="3493108"/>
        </a:xfrm>
        <a:prstGeom prst="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Modelo de gestão pautado na: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TRANSPARÊNCIA</a:t>
          </a:r>
          <a:endParaRPr lang="pt-BR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PARTICIPAÇÃO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CONTROLE SOCIAL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(c)</a:t>
          </a:r>
          <a:endParaRPr lang="pt-BR" sz="2200" kern="1200" dirty="0"/>
        </a:p>
      </dsp:txBody>
      <dsp:txXfrm>
        <a:off x="2304255" y="1663384"/>
        <a:ext cx="2304256" cy="3493108"/>
      </dsp:txXfrm>
    </dsp:sp>
    <dsp:sp modelId="{538FB287-1120-4442-A197-D99688B24697}">
      <dsp:nvSpPr>
        <dsp:cNvPr id="0" name=""/>
        <dsp:cNvSpPr/>
      </dsp:nvSpPr>
      <dsp:spPr>
        <a:xfrm>
          <a:off x="4608511" y="1663384"/>
          <a:ext cx="2304256" cy="3493108"/>
        </a:xfrm>
        <a:prstGeom prst="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Promover a </a:t>
          </a:r>
          <a:r>
            <a:rPr lang="pt-BR" sz="1800" kern="1200" dirty="0" smtClean="0"/>
            <a:t>DESBUROCRATIZAÇÃO </a:t>
          </a:r>
          <a:r>
            <a:rPr lang="pt-BR" sz="2000" kern="1200" dirty="0" smtClean="0"/>
            <a:t>e DESCENTRALIZAÇÃO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(f)</a:t>
          </a:r>
          <a:endParaRPr lang="pt-BR" sz="2000" kern="1200" dirty="0"/>
        </a:p>
      </dsp:txBody>
      <dsp:txXfrm>
        <a:off x="4608511" y="1663384"/>
        <a:ext cx="2304256" cy="3493108"/>
      </dsp:txXfrm>
    </dsp:sp>
    <dsp:sp modelId="{45ADCFD4-D5DB-4968-A246-BD1D2818C956}">
      <dsp:nvSpPr>
        <dsp:cNvPr id="0" name=""/>
        <dsp:cNvSpPr/>
      </dsp:nvSpPr>
      <dsp:spPr>
        <a:xfrm>
          <a:off x="6912768" y="1663384"/>
          <a:ext cx="2304256" cy="3493108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Formular política pessoal: PLANO DE CARGOS E SALÁRIOS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(h)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(art. 90)</a:t>
          </a:r>
          <a:endParaRPr lang="pt-BR" sz="2200" kern="1200" dirty="0"/>
        </a:p>
      </dsp:txBody>
      <dsp:txXfrm>
        <a:off x="6912768" y="1663384"/>
        <a:ext cx="2304256" cy="3493108"/>
      </dsp:txXfrm>
    </dsp:sp>
    <dsp:sp modelId="{BC94B0FC-5F4E-406B-B77A-9B09EB0BAFCE}">
      <dsp:nvSpPr>
        <dsp:cNvPr id="0" name=""/>
        <dsp:cNvSpPr/>
      </dsp:nvSpPr>
      <dsp:spPr>
        <a:xfrm>
          <a:off x="0" y="5156492"/>
          <a:ext cx="9217024" cy="388123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93CB8C-D69C-48B1-B15C-BBCDD4199BC9}">
      <dsp:nvSpPr>
        <dsp:cNvPr id="0" name=""/>
        <dsp:cNvSpPr/>
      </dsp:nvSpPr>
      <dsp:spPr>
        <a:xfrm>
          <a:off x="0" y="0"/>
          <a:ext cx="6451916" cy="11247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Monitoramento e Controle do Plano Diretor (art. 88)</a:t>
          </a:r>
          <a:endParaRPr lang="pt-BR" sz="3200" kern="1200" dirty="0">
            <a:solidFill>
              <a:schemeClr val="tx1"/>
            </a:solidFill>
            <a:latin typeface="Baskerville Old Face" panose="02020602080505020303" pitchFamily="18" charset="0"/>
          </a:endParaRPr>
        </a:p>
      </dsp:txBody>
      <dsp:txXfrm>
        <a:off x="32943" y="32943"/>
        <a:ext cx="5143165" cy="1058878"/>
      </dsp:txXfrm>
    </dsp:sp>
    <dsp:sp modelId="{E7B3EF91-3A56-4F1A-BE42-8FF908851343}">
      <dsp:nvSpPr>
        <dsp:cNvPr id="0" name=""/>
        <dsp:cNvSpPr/>
      </dsp:nvSpPr>
      <dsp:spPr>
        <a:xfrm>
          <a:off x="540348" y="1329267"/>
          <a:ext cx="6451916" cy="112476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Órgão Municipal de Planejamento Urbano</a:t>
          </a:r>
          <a:endParaRPr lang="pt-BR" sz="3200" kern="1200" dirty="0">
            <a:solidFill>
              <a:schemeClr val="tx1"/>
            </a:solidFill>
            <a:latin typeface="Baskerville Old Face" panose="02020602080505020303" pitchFamily="18" charset="0"/>
          </a:endParaRPr>
        </a:p>
      </dsp:txBody>
      <dsp:txXfrm>
        <a:off x="573291" y="1362210"/>
        <a:ext cx="5114585" cy="1058878"/>
      </dsp:txXfrm>
    </dsp:sp>
    <dsp:sp modelId="{7BD71F50-1857-441E-BD33-208E2B67766C}">
      <dsp:nvSpPr>
        <dsp:cNvPr id="0" name=""/>
        <dsp:cNvSpPr/>
      </dsp:nvSpPr>
      <dsp:spPr>
        <a:xfrm>
          <a:off x="1072631" y="2658535"/>
          <a:ext cx="6451916" cy="112476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Parceria com a sociedade civil organizada</a:t>
          </a:r>
          <a:endParaRPr lang="pt-BR" sz="3200" kern="1200" dirty="0">
            <a:solidFill>
              <a:schemeClr val="tx1"/>
            </a:solidFill>
            <a:latin typeface="Baskerville Old Face" panose="02020602080505020303" pitchFamily="18" charset="0"/>
          </a:endParaRPr>
        </a:p>
      </dsp:txBody>
      <dsp:txXfrm>
        <a:off x="1105574" y="2691478"/>
        <a:ext cx="5122650" cy="1058878"/>
      </dsp:txXfrm>
    </dsp:sp>
    <dsp:sp modelId="{21DB104D-56B1-4148-978A-F40CE294BF4F}">
      <dsp:nvSpPr>
        <dsp:cNvPr id="0" name=""/>
        <dsp:cNvSpPr/>
      </dsp:nvSpPr>
      <dsp:spPr>
        <a:xfrm>
          <a:off x="1612979" y="3987803"/>
          <a:ext cx="6451916" cy="112476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Transparência e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  <a:latin typeface="Baskerville Old Face" panose="02020602080505020303" pitchFamily="18" charset="0"/>
            </a:rPr>
            <a:t>Controle Social</a:t>
          </a:r>
          <a:endParaRPr lang="pt-BR" sz="3200" kern="1200" dirty="0">
            <a:solidFill>
              <a:schemeClr val="tx1"/>
            </a:solidFill>
            <a:latin typeface="Baskerville Old Face" panose="02020602080505020303" pitchFamily="18" charset="0"/>
          </a:endParaRPr>
        </a:p>
      </dsp:txBody>
      <dsp:txXfrm>
        <a:off x="1645922" y="4020746"/>
        <a:ext cx="5114585" cy="1058878"/>
      </dsp:txXfrm>
    </dsp:sp>
    <dsp:sp modelId="{C1BBDDFD-28D0-4CD1-A718-5B45B0A36E7B}">
      <dsp:nvSpPr>
        <dsp:cNvPr id="0" name=""/>
        <dsp:cNvSpPr/>
      </dsp:nvSpPr>
      <dsp:spPr>
        <a:xfrm>
          <a:off x="5720819" y="861467"/>
          <a:ext cx="731097" cy="73109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300" kern="1200"/>
        </a:p>
      </dsp:txBody>
      <dsp:txXfrm>
        <a:off x="5885316" y="861467"/>
        <a:ext cx="402103" cy="550150"/>
      </dsp:txXfrm>
    </dsp:sp>
    <dsp:sp modelId="{445EB88A-CC4E-4274-B4AD-81E36845A8FD}">
      <dsp:nvSpPr>
        <dsp:cNvPr id="0" name=""/>
        <dsp:cNvSpPr/>
      </dsp:nvSpPr>
      <dsp:spPr>
        <a:xfrm>
          <a:off x="6261167" y="2190735"/>
          <a:ext cx="731097" cy="731097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300" kern="1200"/>
        </a:p>
      </dsp:txBody>
      <dsp:txXfrm>
        <a:off x="6425664" y="2190735"/>
        <a:ext cx="402103" cy="550150"/>
      </dsp:txXfrm>
    </dsp:sp>
    <dsp:sp modelId="{BE513D25-23B5-4585-8FD1-EA79E7761CFB}">
      <dsp:nvSpPr>
        <dsp:cNvPr id="0" name=""/>
        <dsp:cNvSpPr/>
      </dsp:nvSpPr>
      <dsp:spPr>
        <a:xfrm>
          <a:off x="6793450" y="3520003"/>
          <a:ext cx="731097" cy="731097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300" kern="1200"/>
        </a:p>
      </dsp:txBody>
      <dsp:txXfrm>
        <a:off x="6957947" y="3520003"/>
        <a:ext cx="402103" cy="5501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368632-F309-42E8-93B7-795779DEFD76}">
      <dsp:nvSpPr>
        <dsp:cNvPr id="0" name=""/>
        <dsp:cNvSpPr/>
      </dsp:nvSpPr>
      <dsp:spPr>
        <a:xfrm rot="5400000">
          <a:off x="4348174" y="-1542425"/>
          <a:ext cx="1292599" cy="4700682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700" kern="1200" dirty="0" smtClean="0"/>
            <a:t>políticas urbanas</a:t>
          </a:r>
          <a:endParaRPr lang="pt-B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700" kern="1200" dirty="0" smtClean="0"/>
            <a:t>política habitacional</a:t>
          </a:r>
          <a:endParaRPr lang="pt-B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700" kern="1200" dirty="0" smtClean="0"/>
            <a:t>política de mobilidade urbana</a:t>
          </a:r>
          <a:endParaRPr lang="pt-B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700" kern="1200" dirty="0" smtClean="0"/>
            <a:t>política de saneamento ambiental</a:t>
          </a:r>
          <a:endParaRPr lang="pt-BR" sz="1700" kern="1200" dirty="0"/>
        </a:p>
      </dsp:txBody>
      <dsp:txXfrm rot="-5400000">
        <a:off x="2644133" y="224715"/>
        <a:ext cx="4637583" cy="1166401"/>
      </dsp:txXfrm>
    </dsp:sp>
    <dsp:sp modelId="{D6571CAD-F421-4DA3-8857-F3CD1A232CD0}">
      <dsp:nvSpPr>
        <dsp:cNvPr id="0" name=""/>
        <dsp:cNvSpPr/>
      </dsp:nvSpPr>
      <dsp:spPr>
        <a:xfrm>
          <a:off x="0" y="40"/>
          <a:ext cx="2644133" cy="161574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100" kern="1200" dirty="0" smtClean="0"/>
            <a:t>OBJETIVOS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deliberar sobre</a:t>
          </a:r>
          <a:endParaRPr lang="pt-BR" sz="2200" kern="1200" dirty="0"/>
        </a:p>
      </dsp:txBody>
      <dsp:txXfrm>
        <a:off x="78874" y="78914"/>
        <a:ext cx="2486385" cy="1458001"/>
      </dsp:txXfrm>
    </dsp:sp>
    <dsp:sp modelId="{CF094809-3799-4B5C-A2ED-D3FD7848D4E0}">
      <dsp:nvSpPr>
        <dsp:cNvPr id="0" name=""/>
        <dsp:cNvSpPr/>
      </dsp:nvSpPr>
      <dsp:spPr>
        <a:xfrm rot="5400000">
          <a:off x="4348174" y="154111"/>
          <a:ext cx="1292599" cy="4700682"/>
        </a:xfrm>
        <a:prstGeom prst="round2Same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700" kern="1200" dirty="0" err="1" smtClean="0"/>
            <a:t>Ong’s</a:t>
          </a:r>
          <a:endParaRPr lang="pt-B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700" kern="1200" dirty="0" smtClean="0"/>
            <a:t>movimentos populares</a:t>
          </a:r>
          <a:endParaRPr lang="pt-B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700" kern="1200" dirty="0" smtClean="0"/>
            <a:t>sindicatos</a:t>
          </a:r>
          <a:endParaRPr lang="pt-BR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700" kern="1200" dirty="0" smtClean="0"/>
            <a:t>entidades profissionais, acadêmicas</a:t>
          </a:r>
          <a:endParaRPr lang="pt-BR" sz="1700" kern="1200" dirty="0"/>
        </a:p>
      </dsp:txBody>
      <dsp:txXfrm rot="-5400000">
        <a:off x="2644133" y="1921252"/>
        <a:ext cx="4637583" cy="1166401"/>
      </dsp:txXfrm>
    </dsp:sp>
    <dsp:sp modelId="{E579E70B-19C2-4DA8-A152-13CCA278985B}">
      <dsp:nvSpPr>
        <dsp:cNvPr id="0" name=""/>
        <dsp:cNvSpPr/>
      </dsp:nvSpPr>
      <dsp:spPr>
        <a:xfrm>
          <a:off x="0" y="1696577"/>
          <a:ext cx="2644133" cy="1615749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900" kern="1200" dirty="0" smtClean="0"/>
            <a:t>COMPOSIÇÃO</a:t>
          </a:r>
          <a:endParaRPr lang="pt-BR" sz="2900" kern="1200" dirty="0"/>
        </a:p>
      </dsp:txBody>
      <dsp:txXfrm>
        <a:off x="78874" y="1775451"/>
        <a:ext cx="2486385" cy="145800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42A6FE-EDE0-4907-A7D2-7D581F3041E3}">
      <dsp:nvSpPr>
        <dsp:cNvPr id="0" name=""/>
        <dsp:cNvSpPr/>
      </dsp:nvSpPr>
      <dsp:spPr>
        <a:xfrm>
          <a:off x="6349251" y="3360219"/>
          <a:ext cx="931335" cy="2614731"/>
        </a:xfrm>
        <a:custGeom>
          <a:avLst/>
          <a:gdLst/>
          <a:ahLst/>
          <a:cxnLst/>
          <a:rect l="0" t="0" r="0" b="0"/>
          <a:pathLst>
            <a:path>
              <a:moveTo>
                <a:pt x="931335" y="0"/>
              </a:moveTo>
              <a:lnTo>
                <a:pt x="931335" y="2614731"/>
              </a:lnTo>
              <a:lnTo>
                <a:pt x="0" y="261473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F5BFCB-59C6-40CB-9414-74811A430DC8}">
      <dsp:nvSpPr>
        <dsp:cNvPr id="0" name=""/>
        <dsp:cNvSpPr/>
      </dsp:nvSpPr>
      <dsp:spPr>
        <a:xfrm>
          <a:off x="6349251" y="3360219"/>
          <a:ext cx="931335" cy="1749250"/>
        </a:xfrm>
        <a:custGeom>
          <a:avLst/>
          <a:gdLst/>
          <a:ahLst/>
          <a:cxnLst/>
          <a:rect l="0" t="0" r="0" b="0"/>
          <a:pathLst>
            <a:path>
              <a:moveTo>
                <a:pt x="931335" y="0"/>
              </a:moveTo>
              <a:lnTo>
                <a:pt x="931335" y="1749250"/>
              </a:lnTo>
              <a:lnTo>
                <a:pt x="0" y="174925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45099F-60F2-4BB5-8DEB-77C3B0C24C05}">
      <dsp:nvSpPr>
        <dsp:cNvPr id="0" name=""/>
        <dsp:cNvSpPr/>
      </dsp:nvSpPr>
      <dsp:spPr>
        <a:xfrm>
          <a:off x="6308724" y="3360219"/>
          <a:ext cx="971862" cy="859122"/>
        </a:xfrm>
        <a:custGeom>
          <a:avLst/>
          <a:gdLst/>
          <a:ahLst/>
          <a:cxnLst/>
          <a:rect l="0" t="0" r="0" b="0"/>
          <a:pathLst>
            <a:path>
              <a:moveTo>
                <a:pt x="971862" y="0"/>
              </a:moveTo>
              <a:lnTo>
                <a:pt x="971862" y="859122"/>
              </a:lnTo>
              <a:lnTo>
                <a:pt x="0" y="85912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785FE5-7B7C-4090-886F-97F27E6F8918}">
      <dsp:nvSpPr>
        <dsp:cNvPr id="0" name=""/>
        <dsp:cNvSpPr/>
      </dsp:nvSpPr>
      <dsp:spPr>
        <a:xfrm>
          <a:off x="4057734" y="2544922"/>
          <a:ext cx="2278970" cy="457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7663"/>
              </a:lnTo>
              <a:lnTo>
                <a:pt x="2278970" y="45766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82F2BD-0A47-4E36-ADAD-B146856584F0}">
      <dsp:nvSpPr>
        <dsp:cNvPr id="0" name=""/>
        <dsp:cNvSpPr/>
      </dsp:nvSpPr>
      <dsp:spPr>
        <a:xfrm>
          <a:off x="1310563" y="3363746"/>
          <a:ext cx="612870" cy="23301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0141"/>
              </a:lnTo>
              <a:lnTo>
                <a:pt x="612870" y="233014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8AC2D-FE89-4AF7-9D8F-0BAC7C5A1DB1}">
      <dsp:nvSpPr>
        <dsp:cNvPr id="0" name=""/>
        <dsp:cNvSpPr/>
      </dsp:nvSpPr>
      <dsp:spPr>
        <a:xfrm>
          <a:off x="1310563" y="3363746"/>
          <a:ext cx="635888" cy="15992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223"/>
              </a:lnTo>
              <a:lnTo>
                <a:pt x="635888" y="159922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54CC52-3A3C-4995-9775-F6C7C7C67CDD}">
      <dsp:nvSpPr>
        <dsp:cNvPr id="0" name=""/>
        <dsp:cNvSpPr/>
      </dsp:nvSpPr>
      <dsp:spPr>
        <a:xfrm>
          <a:off x="1310563" y="3363746"/>
          <a:ext cx="635888" cy="8549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4901"/>
              </a:lnTo>
              <a:lnTo>
                <a:pt x="635888" y="85490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E3A340-76BD-4707-9759-4D56C20812B6}">
      <dsp:nvSpPr>
        <dsp:cNvPr id="0" name=""/>
        <dsp:cNvSpPr/>
      </dsp:nvSpPr>
      <dsp:spPr>
        <a:xfrm>
          <a:off x="2621126" y="2544922"/>
          <a:ext cx="1436608" cy="461190"/>
        </a:xfrm>
        <a:custGeom>
          <a:avLst/>
          <a:gdLst/>
          <a:ahLst/>
          <a:cxnLst/>
          <a:rect l="0" t="0" r="0" b="0"/>
          <a:pathLst>
            <a:path>
              <a:moveTo>
                <a:pt x="1436608" y="0"/>
              </a:moveTo>
              <a:lnTo>
                <a:pt x="1436608" y="461190"/>
              </a:lnTo>
              <a:lnTo>
                <a:pt x="0" y="46119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7B0DF1-8105-450E-B5A5-C852AF9B7413}">
      <dsp:nvSpPr>
        <dsp:cNvPr id="0" name=""/>
        <dsp:cNvSpPr/>
      </dsp:nvSpPr>
      <dsp:spPr>
        <a:xfrm>
          <a:off x="4012014" y="1529242"/>
          <a:ext cx="91440" cy="3004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041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10C116-EB9B-45F3-86A0-898F30F1EAF0}">
      <dsp:nvSpPr>
        <dsp:cNvPr id="0" name=""/>
        <dsp:cNvSpPr/>
      </dsp:nvSpPr>
      <dsp:spPr>
        <a:xfrm>
          <a:off x="3047" y="813975"/>
          <a:ext cx="8109373" cy="7152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Diretrizes de Política Urbana Municipal</a:t>
          </a:r>
          <a:endParaRPr lang="pt-BR" sz="36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047" y="813975"/>
        <a:ext cx="8109373" cy="715267"/>
      </dsp:txXfrm>
    </dsp:sp>
    <dsp:sp modelId="{FA297473-E05A-49DC-909C-EC7D8995CCF4}">
      <dsp:nvSpPr>
        <dsp:cNvPr id="0" name=""/>
        <dsp:cNvSpPr/>
      </dsp:nvSpPr>
      <dsp:spPr>
        <a:xfrm flipH="1">
          <a:off x="698645" y="1829654"/>
          <a:ext cx="6718178" cy="71526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Democrática da Cidade</a:t>
          </a:r>
          <a:endParaRPr lang="pt-BR" sz="32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698645" y="1829654"/>
        <a:ext cx="6718178" cy="715267"/>
      </dsp:txXfrm>
    </dsp:sp>
    <dsp:sp modelId="{296D08C1-763C-404C-8907-E34BD0D9C74C}">
      <dsp:nvSpPr>
        <dsp:cNvPr id="0" name=""/>
        <dsp:cNvSpPr/>
      </dsp:nvSpPr>
      <dsp:spPr>
        <a:xfrm>
          <a:off x="0" y="2648478"/>
          <a:ext cx="2621126" cy="71526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Orçamentária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Participativa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0" y="2648478"/>
        <a:ext cx="2621126" cy="715267"/>
      </dsp:txXfrm>
    </dsp:sp>
    <dsp:sp modelId="{D394291B-06DF-43EC-B6E6-16926A7FCAA6}">
      <dsp:nvSpPr>
        <dsp:cNvPr id="0" name=""/>
        <dsp:cNvSpPr/>
      </dsp:nvSpPr>
      <dsp:spPr>
        <a:xfrm>
          <a:off x="1946451" y="3966012"/>
          <a:ext cx="1430534" cy="50527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PPA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1946451" y="3966012"/>
        <a:ext cx="1430534" cy="505272"/>
      </dsp:txXfrm>
    </dsp:sp>
    <dsp:sp modelId="{3064B74D-F2ED-41C3-BF05-3E88F19FA688}">
      <dsp:nvSpPr>
        <dsp:cNvPr id="0" name=""/>
        <dsp:cNvSpPr/>
      </dsp:nvSpPr>
      <dsp:spPr>
        <a:xfrm>
          <a:off x="1946451" y="4717382"/>
          <a:ext cx="1430534" cy="49117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LDO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1946451" y="4717382"/>
        <a:ext cx="1430534" cy="491174"/>
      </dsp:txXfrm>
    </dsp:sp>
    <dsp:sp modelId="{DD6DFB9F-E10B-4CDC-A73D-7BC33F74637B}">
      <dsp:nvSpPr>
        <dsp:cNvPr id="0" name=""/>
        <dsp:cNvSpPr/>
      </dsp:nvSpPr>
      <dsp:spPr>
        <a:xfrm>
          <a:off x="1923433" y="5448300"/>
          <a:ext cx="1430534" cy="49117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LOA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1923433" y="5448300"/>
        <a:ext cx="1430534" cy="491174"/>
      </dsp:txXfrm>
    </dsp:sp>
    <dsp:sp modelId="{34BE3522-DF8B-4D57-9FE7-F14D6E6EE655}">
      <dsp:nvSpPr>
        <dsp:cNvPr id="0" name=""/>
        <dsp:cNvSpPr/>
      </dsp:nvSpPr>
      <dsp:spPr>
        <a:xfrm>
          <a:off x="6336705" y="2644952"/>
          <a:ext cx="1887762" cy="71526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Plano Diretor</a:t>
          </a:r>
          <a:endParaRPr lang="pt-BR" sz="2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6336705" y="2644952"/>
        <a:ext cx="1887762" cy="715267"/>
      </dsp:txXfrm>
    </dsp:sp>
    <dsp:sp modelId="{86CD74BF-E6D4-46FA-B815-6956598A6B4B}">
      <dsp:nvSpPr>
        <dsp:cNvPr id="0" name=""/>
        <dsp:cNvSpPr/>
      </dsp:nvSpPr>
      <dsp:spPr>
        <a:xfrm>
          <a:off x="4207940" y="3861014"/>
          <a:ext cx="2100783" cy="71665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Planos de Desenvolvimento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Econômico e Social</a:t>
          </a:r>
          <a:endParaRPr lang="pt-BR" sz="1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4207940" y="3861014"/>
        <a:ext cx="2100783" cy="716655"/>
      </dsp:txXfrm>
    </dsp:sp>
    <dsp:sp modelId="{E8855990-FD3D-461B-9A45-6FDE89AC2263}">
      <dsp:nvSpPr>
        <dsp:cNvPr id="0" name=""/>
        <dsp:cNvSpPr/>
      </dsp:nvSpPr>
      <dsp:spPr>
        <a:xfrm>
          <a:off x="4248467" y="4751143"/>
          <a:ext cx="2100783" cy="71665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Planejamento, Uso  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Ocupação do Solo</a:t>
          </a:r>
          <a:endParaRPr lang="pt-BR" sz="1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4248467" y="4751143"/>
        <a:ext cx="2100783" cy="716655"/>
      </dsp:txXfrm>
    </dsp:sp>
    <dsp:sp modelId="{CDB2C24C-24A5-41E5-9026-56B55564A01E}">
      <dsp:nvSpPr>
        <dsp:cNvPr id="0" name=""/>
        <dsp:cNvSpPr/>
      </dsp:nvSpPr>
      <dsp:spPr>
        <a:xfrm>
          <a:off x="4248467" y="5616624"/>
          <a:ext cx="2100783" cy="71665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Zoneamento Ambiental</a:t>
          </a:r>
          <a:endParaRPr lang="pt-BR" sz="1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4248467" y="5616624"/>
        <a:ext cx="2100783" cy="716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477E08-CD81-4CB4-86D8-5E0A4DDCF9D8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335D2-1365-41BC-A1E9-F530D4A6F51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4788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Esta apresentação</a:t>
            </a:r>
            <a:r>
              <a:rPr lang="pt-BR" baseline="0" dirty="0" smtClean="0"/>
              <a:t> contém OBSERVAÇÕES como esta nos slides. Além disso, contém também ANIMAÇÕES  e, por isso, É MELHOR VISUALIZADA NO MODO DE APRESENTAÇÃO DE SLIDES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335D2-1365-41BC-A1E9-F530D4A6F51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7189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Iniciar com os princípios da Administração, com ênfase no princípio da legalidade. O que diz a lei sobre a</a:t>
            </a:r>
            <a:r>
              <a:rPr lang="pt-BR" baseline="0" dirty="0" smtClean="0"/>
              <a:t> participação social?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335D2-1365-41BC-A1E9-F530D4A6F519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3812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Contextualizando a gestão</a:t>
            </a:r>
            <a:r>
              <a:rPr lang="pt-BR" baseline="0" dirty="0" smtClean="0"/>
              <a:t> democrática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335D2-1365-41BC-A1E9-F530D4A6F519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2679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Reflexões em torno do modelo atual</a:t>
            </a:r>
            <a:r>
              <a:rPr lang="pt-BR" baseline="0" dirty="0" smtClean="0"/>
              <a:t> de democracia representativa, e a necessidade de implantar um modelo mais participativo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335D2-1365-41BC-A1E9-F530D4A6F519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8403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Definição de políticas públicas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335D2-1365-41BC-A1E9-F530D4A6F519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431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Ciclo de planejamento das políticas públicas. Situar onde ocorre a participação social.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335D2-1365-41BC-A1E9-F530D4A6F519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3905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PLANO DIRETOR DO MUNICÍPIO</a:t>
            </a:r>
            <a:r>
              <a:rPr lang="pt-BR" baseline="0" dirty="0" smtClean="0"/>
              <a:t> DE PARINTINS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335D2-1365-41BC-A1E9-F530D4A6F519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6554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7033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8785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7697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3550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4483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0970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3907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4563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321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55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5736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74F3B-997F-44CA-B37A-7EE6321398F1}" type="datetimeFigureOut">
              <a:rPr lang="pt-BR" smtClean="0"/>
              <a:t>02/09/2016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FF303-438D-4758-AD1C-1A49832E6C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0500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slide" Target="slide31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8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8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../../Democracia/Pol&#237;tica%20Nacional%20de%20Participa&#231;&#227;o%20Social.pptx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30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4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95536" y="1700808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>
                <a:latin typeface="Bell MT" panose="02020503060305020303" pitchFamily="18" charset="0"/>
              </a:rPr>
              <a:t>A</a:t>
            </a:r>
            <a:r>
              <a:rPr lang="pt-BR" sz="2800" b="1" dirty="0" smtClean="0">
                <a:latin typeface="Bell MT" panose="02020503060305020303" pitchFamily="18" charset="0"/>
              </a:rPr>
              <a:t> </a:t>
            </a:r>
            <a:r>
              <a:rPr lang="pt-BR" sz="2800" b="1" dirty="0">
                <a:latin typeface="Bell MT" panose="02020503060305020303" pitchFamily="18" charset="0"/>
              </a:rPr>
              <a:t>área de políticas públicas </a:t>
            </a:r>
            <a:r>
              <a:rPr lang="pt-BR" sz="2800" b="1" dirty="0" smtClean="0">
                <a:latin typeface="Bell MT" panose="02020503060305020303" pitchFamily="18" charset="0"/>
              </a:rPr>
              <a:t>chama </a:t>
            </a:r>
            <a:r>
              <a:rPr lang="pt-BR" sz="2800" b="1" dirty="0">
                <a:latin typeface="Bell MT" panose="02020503060305020303" pitchFamily="18" charset="0"/>
              </a:rPr>
              <a:t>a atenção para o fato de </a:t>
            </a:r>
            <a:r>
              <a:rPr lang="pt-BR" sz="2800" b="1" dirty="0" smtClean="0">
                <a:latin typeface="Bell MT" panose="02020503060305020303" pitchFamily="18" charset="0"/>
              </a:rPr>
              <a:t>que tais </a:t>
            </a:r>
            <a:r>
              <a:rPr lang="pt-BR" sz="2800" b="1" dirty="0">
                <a:latin typeface="Bell MT" panose="02020503060305020303" pitchFamily="18" charset="0"/>
              </a:rPr>
              <a:t>políticas devem ser construídas hoje com participação social, o que podemos chamar de </a:t>
            </a:r>
            <a:r>
              <a:rPr lang="pt-BR" sz="2800" b="1" dirty="0">
                <a:solidFill>
                  <a:srgbClr val="FF0000"/>
                </a:solidFill>
                <a:latin typeface="Bell MT" panose="02020503060305020303" pitchFamily="18" charset="0"/>
              </a:rPr>
              <a:t>Processos de Gestão Democrática</a:t>
            </a:r>
            <a:r>
              <a:rPr lang="pt-BR" sz="2800" b="1" dirty="0">
                <a:latin typeface="Bell MT" panose="02020503060305020303" pitchFamily="18" charset="0"/>
              </a:rPr>
              <a:t>. A participação social é considerada importante elemento de gestão e componente fundamental para a elaboração das políticas públicas. As propostas do programa de governo são [ou devem ser] construídas a partir das demandas e necessidades da sociedade</a:t>
            </a:r>
            <a:r>
              <a:rPr lang="pt-BR" sz="2800" b="1" dirty="0" smtClean="0">
                <a:latin typeface="Bell MT" panose="02020503060305020303" pitchFamily="18" charset="0"/>
              </a:rPr>
              <a:t>.</a:t>
            </a:r>
            <a:endParaRPr lang="pt-BR" sz="2800" b="1" dirty="0"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66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pic>
        <p:nvPicPr>
          <p:cNvPr id="3" name="Picture 3" descr="D:\00 Produção e Pesquisa\Website\Imagens e Gifs\02 Ciência Política\Políticas Públicas\PROFESSORD18_070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61971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66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328440876"/>
              </p:ext>
            </p:extLst>
          </p:nvPr>
        </p:nvGraphicFramePr>
        <p:xfrm>
          <a:off x="755576" y="820162"/>
          <a:ext cx="7776864" cy="5633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163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A12A03A-FDD6-493F-AB90-7D7E82D30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EA12A03A-FDD6-493F-AB90-7D7E82D30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50797F-CB66-4252-BDC3-9F164A9B57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6">
                                            <p:graphicEl>
                                              <a:dgm id="{7950797F-CB66-4252-BDC3-9F164A9B57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BF0DDEA-2D03-4773-AEA2-681F41D9E9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4BF0DDEA-2D03-4773-AEA2-681F41D9E9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901B013-EA01-4BB6-AF34-1B1A272939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6">
                                            <p:graphicEl>
                                              <a:dgm id="{6901B013-EA01-4BB6-AF34-1B1A272939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69DBF9-157E-46A2-85AB-6CCB35C022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CB69DBF9-157E-46A2-85AB-6CCB35C022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pic>
        <p:nvPicPr>
          <p:cNvPr id="2050" name="Picture 2" descr="http://files.portalconscienciapolitica.com.br/200000703-7d4667f39f/process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97" y="1772816"/>
            <a:ext cx="444817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 Explicativo 1 (Borda e Ênfase) 2"/>
          <p:cNvSpPr/>
          <p:nvPr/>
        </p:nvSpPr>
        <p:spPr>
          <a:xfrm>
            <a:off x="5652120" y="1268760"/>
            <a:ext cx="2880320" cy="1368152"/>
          </a:xfrm>
          <a:prstGeom prst="accentBorderCallout1">
            <a:avLst>
              <a:gd name="adj1" fmla="val 34383"/>
              <a:gd name="adj2" fmla="val -10839"/>
              <a:gd name="adj3" fmla="val 77627"/>
              <a:gd name="adj4" fmla="val -54989"/>
            </a:avLst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00" dirty="0"/>
              <a:t>o envolvimento dos diversos segmentos e definição das regras a serem adotadas</a:t>
            </a:r>
          </a:p>
        </p:txBody>
      </p:sp>
      <p:sp>
        <p:nvSpPr>
          <p:cNvPr id="7" name="Texto Explicativo 1 (Borda e Ênfase) 6"/>
          <p:cNvSpPr/>
          <p:nvPr/>
        </p:nvSpPr>
        <p:spPr>
          <a:xfrm>
            <a:off x="5803806" y="3429000"/>
            <a:ext cx="3012879" cy="1872208"/>
          </a:xfrm>
          <a:prstGeom prst="accentBorderCallout1">
            <a:avLst>
              <a:gd name="adj1" fmla="val 34383"/>
              <a:gd name="adj2" fmla="val -10839"/>
              <a:gd name="adj3" fmla="val -19777"/>
              <a:gd name="adj4" fmla="val -67633"/>
            </a:avLst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00" dirty="0"/>
              <a:t>trabalho em conjunto para traçar as ações necessárias a fim de alcançar os objetivos propostos</a:t>
            </a:r>
          </a:p>
        </p:txBody>
      </p:sp>
      <p:sp>
        <p:nvSpPr>
          <p:cNvPr id="6" name="Texto Explicativo 1 (Borda e Ênfase) 5"/>
          <p:cNvSpPr/>
          <p:nvPr/>
        </p:nvSpPr>
        <p:spPr>
          <a:xfrm>
            <a:off x="4070126" y="5589240"/>
            <a:ext cx="3012879" cy="936104"/>
          </a:xfrm>
          <a:prstGeom prst="accentBorderCallout1">
            <a:avLst>
              <a:gd name="adj1" fmla="val 34383"/>
              <a:gd name="adj2" fmla="val -10839"/>
              <a:gd name="adj3" fmla="val -155939"/>
              <a:gd name="adj4" fmla="val -63035"/>
            </a:avLst>
          </a:prstGeom>
          <a:ln w="3810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00" dirty="0" smtClean="0"/>
              <a:t>fiscalização e controle social</a:t>
            </a:r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47588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pic>
        <p:nvPicPr>
          <p:cNvPr id="4" name="Picture 2" descr="http://alfredonascimento.com/web/wp-content/uploads/2013/10/cidade-Parintins_foto-Prefeitu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38" y="1"/>
            <a:ext cx="91590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354971" y="6095037"/>
            <a:ext cx="77535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chemeClr val="bg1"/>
                </a:solidFill>
              </a:rPr>
              <a:t>Plano Diretor do Município de Parintins</a:t>
            </a:r>
            <a:endParaRPr lang="pt-BR" sz="3600" b="1" dirty="0">
              <a:solidFill>
                <a:schemeClr val="bg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79512" y="5580529"/>
            <a:ext cx="2764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</a:rPr>
              <a:t>Estudo de Caso</a:t>
            </a:r>
            <a:endParaRPr lang="pt-B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37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11560" y="1268760"/>
            <a:ext cx="763284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b="1" dirty="0" smtClean="0"/>
              <a:t>O Plano </a:t>
            </a:r>
            <a:r>
              <a:rPr lang="pt-BR" sz="2200" b="1" dirty="0"/>
              <a:t>Diretor é um instrumento de planejamento urbano obrigatório para as cidades com mais de 20 mil habitantes (BRASIL, 2015, art. 182, § 2º; LEI 10.257/2001, art. 41, inciso I</a:t>
            </a:r>
            <a:r>
              <a:rPr lang="pt-BR" sz="2200" b="1" dirty="0" smtClean="0"/>
              <a:t>)</a:t>
            </a:r>
            <a:r>
              <a:rPr lang="pt-BR" sz="2200" b="1" dirty="0"/>
              <a:t> [...] visa orientar as ações dos agentes públicos e privados no processo de desenvolvimento municipal, podendo se tornar um importante instrumento de planejamento se for capaz de aglutinar diversos atores sociais (LACERDA et al., 2005, p. 56</a:t>
            </a:r>
            <a:r>
              <a:rPr lang="pt-BR" sz="2200" b="1" dirty="0" smtClean="0"/>
              <a:t>).</a:t>
            </a:r>
            <a:endParaRPr lang="pt-BR" sz="2200" b="1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309602661"/>
              </p:ext>
            </p:extLst>
          </p:nvPr>
        </p:nvGraphicFramePr>
        <p:xfrm>
          <a:off x="467544" y="3861048"/>
          <a:ext cx="8208912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98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6571CAD-F421-4DA3-8857-F3CD1A232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6571CAD-F421-4DA3-8857-F3CD1A232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579E70B-19C2-4DA8-A152-13CCA2789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E579E70B-19C2-4DA8-A152-13CCA2789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1368632-F309-42E8-93B7-795779DEFD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D1368632-F309-42E8-93B7-795779DEFD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F094809-3799-4B5C-A2ED-D3FD7848D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CF094809-3799-4B5C-A2ED-D3FD7848D4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Sub>
          <a:bldDgm bld="lvl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827584" y="1443841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b="1" dirty="0"/>
              <a:t>A atual política de Desenvolvimento Urbano adotada pelo Governo Federal baseia-se na democratização dos espaços e serviços urbanos a toda população brasileira, de forma a reduzir as desigualdades urbanas, tendo como ponto central a questão da sustentabilidade urbana. Entretanto essa política só se efetivará na prática caso haja um envolvimento popular nas discussões sobre seu bairro, município, estado ou país (MAGAGNIN, 2008, p. 24</a:t>
            </a:r>
            <a:r>
              <a:rPr lang="pt-BR" sz="2400" b="1" dirty="0" smtClean="0"/>
              <a:t>).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376121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463891536"/>
              </p:ext>
            </p:extLst>
          </p:nvPr>
        </p:nvGraphicFramePr>
        <p:xfrm>
          <a:off x="-540568" y="908720"/>
          <a:ext cx="921702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1125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C94B0FC-5F4E-406B-B77A-9B09EB0BAF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BC94B0FC-5F4E-406B-B77A-9B09EB0BAF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FC7C369-97E2-4F1D-96E0-AF498240BD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7FC7C369-97E2-4F1D-96E0-AF498240BD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8979F28-5957-458E-9042-D0970EF34F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D8979F28-5957-458E-9042-D0970EF34F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AB59D44-19DA-4833-A43F-D2EC9B46AA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CAB59D44-19DA-4833-A43F-D2EC9B46AA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38FB287-1120-4442-A197-D99688B24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graphicEl>
                                              <a:dgm id="{538FB287-1120-4442-A197-D99688B246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5ADCFD4-D5DB-4968-A246-BD1D2818C9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graphicEl>
                                              <a:dgm id="{45ADCFD4-D5DB-4968-A246-BD1D2818C9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840560925"/>
              </p:ext>
            </p:extLst>
          </p:nvPr>
        </p:nvGraphicFramePr>
        <p:xfrm>
          <a:off x="467544" y="1196752"/>
          <a:ext cx="80648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999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193CB8C-D69C-48B1-B15C-BBCDD4199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193CB8C-D69C-48B1-B15C-BBCDD4199B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1BBDDFD-28D0-4CD1-A718-5B45B0A36E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C1BBDDFD-28D0-4CD1-A718-5B45B0A36E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7B3EF91-3A56-4F1A-BE42-8FF9088513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E7B3EF91-3A56-4F1A-BE42-8FF9088513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45EB88A-CC4E-4274-B4AD-81E36845A8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445EB88A-CC4E-4274-B4AD-81E36845A8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D71F50-1857-441E-BD33-208E2B6776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7BD71F50-1857-441E-BD33-208E2B6776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E513D25-23B5-4585-8FD1-EA79E7761C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BE513D25-23B5-4585-8FD1-EA79E7761C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B104D-56B1-4148-978A-F40CE294BF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1DB104D-56B1-4148-978A-F40CE294BF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971600" y="1268760"/>
            <a:ext cx="72008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/>
              <a:t>O art. 83º e art. 84º do Plano Diretor de Parintins estabelecem como objetivo e diretrizes da gestão democrática “uma relação entre a </a:t>
            </a:r>
            <a:r>
              <a:rPr lang="pt-BR" sz="2200" b="1" dirty="0"/>
              <a:t>Administração Pública</a:t>
            </a:r>
            <a:r>
              <a:rPr lang="pt-BR" sz="2200" dirty="0"/>
              <a:t> e a população, construída com base na </a:t>
            </a:r>
            <a:r>
              <a:rPr lang="pt-BR" sz="2200" b="1" dirty="0"/>
              <a:t>Democracia </a:t>
            </a:r>
            <a:r>
              <a:rPr lang="pt-BR" sz="2200" b="1" dirty="0" smtClean="0"/>
              <a:t>Participativa</a:t>
            </a:r>
            <a:r>
              <a:rPr lang="pt-BR" sz="2200" dirty="0" smtClean="0"/>
              <a:t> e </a:t>
            </a:r>
            <a:r>
              <a:rPr lang="pt-BR" sz="2200" dirty="0"/>
              <a:t>na cidadania, estabelecida na Lei do</a:t>
            </a:r>
            <a:r>
              <a:rPr lang="pt-BR" sz="2200" b="1" dirty="0"/>
              <a:t> Estatuto da Cidade</a:t>
            </a:r>
            <a:r>
              <a:rPr lang="pt-BR" sz="2200" dirty="0"/>
              <a:t>, assegurando o </a:t>
            </a:r>
            <a:r>
              <a:rPr lang="pt-BR" sz="2200" b="1" dirty="0"/>
              <a:t>Controle Social</a:t>
            </a:r>
            <a:r>
              <a:rPr lang="pt-BR" sz="2200" dirty="0"/>
              <a:t>, em busca da cidade sustentável” (PARINTINS, 2006, art. 83º). A Administração Pública deve ampliar </a:t>
            </a:r>
            <a:r>
              <a:rPr lang="pt-BR" sz="2200" dirty="0" smtClean="0"/>
              <a:t>a </a:t>
            </a:r>
            <a:r>
              <a:rPr lang="pt-BR" sz="2200" dirty="0"/>
              <a:t>interação com a sociedade civil (organizada ou não), promovendo formas de participação e organização e valorizando o papel da sociedade civil como </a:t>
            </a:r>
            <a:r>
              <a:rPr lang="pt-BR" sz="2200" dirty="0" err="1"/>
              <a:t>co-gestora</a:t>
            </a:r>
            <a:r>
              <a:rPr lang="pt-BR" sz="2200" dirty="0"/>
              <a:t> da coisa pública (PARINTINS, 2006, art. 84º</a:t>
            </a:r>
            <a:r>
              <a:rPr lang="pt-BR" sz="2200" dirty="0" smtClean="0"/>
              <a:t>).</a:t>
            </a:r>
            <a:endParaRPr lang="pt-BR" sz="2200" dirty="0"/>
          </a:p>
        </p:txBody>
      </p:sp>
      <p:sp>
        <p:nvSpPr>
          <p:cNvPr id="3" name="Texto Explicativo 1 (Borda e Ênfase) 2"/>
          <p:cNvSpPr/>
          <p:nvPr/>
        </p:nvSpPr>
        <p:spPr>
          <a:xfrm>
            <a:off x="5364088" y="5330825"/>
            <a:ext cx="3024336" cy="936104"/>
          </a:xfrm>
          <a:prstGeom prst="accentBorderCallout1">
            <a:avLst>
              <a:gd name="adj1" fmla="val 18750"/>
              <a:gd name="adj2" fmla="val -8333"/>
              <a:gd name="adj3" fmla="val -217545"/>
              <a:gd name="adj4" fmla="val -51618"/>
            </a:avLst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800" dirty="0"/>
              <a:t>Conselho da Cidade</a:t>
            </a:r>
          </a:p>
        </p:txBody>
      </p:sp>
    </p:spTree>
    <p:extLst>
      <p:ext uri="{BB962C8B-B14F-4D97-AF65-F5344CB8AC3E}">
        <p14:creationId xmlns:p14="http://schemas.microsoft.com/office/powerpoint/2010/main" val="405718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les.conscienciapolitica.webnode.pt/200004133-b8f7bbaeb6/Princ%C3%ADpi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416824" cy="564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65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611560" y="1268760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/>
              <a:t>O </a:t>
            </a:r>
            <a:r>
              <a:rPr lang="pt-BR" sz="2400" dirty="0"/>
              <a:t>Conselho das Cidades é um órgão colegiado de natureza consultiva e deliberativa que integra a estrutura do Ministério das Cidades e sua criação foi regulamentada a partir do 2004 com a Política Nacional de Desenvolvimento Urbano – </a:t>
            </a:r>
            <a:r>
              <a:rPr lang="pt-BR" sz="2400" dirty="0" smtClean="0"/>
              <a:t>PNDU</a:t>
            </a:r>
            <a:r>
              <a:rPr lang="pt-BR" sz="2200" dirty="0" smtClean="0"/>
              <a:t>.</a:t>
            </a:r>
            <a:endParaRPr lang="pt-BR" sz="2200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599338260"/>
              </p:ext>
            </p:extLst>
          </p:nvPr>
        </p:nvGraphicFramePr>
        <p:xfrm>
          <a:off x="755576" y="3356992"/>
          <a:ext cx="7344816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>
            <a:hlinkClick r:id="rId7" action="ppaction://hlinksldjump" highlightClick="1"/>
          </p:cNvPr>
          <p:cNvSpPr txBox="1"/>
          <p:nvPr/>
        </p:nvSpPr>
        <p:spPr>
          <a:xfrm rot="19434034">
            <a:off x="6563521" y="4746866"/>
            <a:ext cx="24240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 smtClean="0">
                <a:latin typeface="Arial Black" panose="020B0A04020102020204" pitchFamily="34" charset="0"/>
                <a:hlinkClick r:id="rId7" action="ppaction://hlinksldjump"/>
              </a:rPr>
              <a:t>Lei Municipal</a:t>
            </a:r>
            <a:endParaRPr lang="pt-BR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66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6571CAD-F421-4DA3-8857-F3CD1A232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6571CAD-F421-4DA3-8857-F3CD1A232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579E70B-19C2-4DA8-A152-13CCA2789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E579E70B-19C2-4DA8-A152-13CCA2789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1368632-F309-42E8-93B7-795779DEFD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D1368632-F309-42E8-93B7-795779DEFD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F094809-3799-4B5C-A2ED-D3FD7848D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CF094809-3799-4B5C-A2ED-D3FD7848D4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Sub>
          <a:bldDgm bld="lvlOne"/>
        </p:bldSub>
      </p:bldGraphic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683568" y="1340768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/>
              <a:t>O Estatuto da Cidade também prevê a gestão orçamentária participativa, com debates, audiências e consultas públicas do PPA (plano plurianual), LDO (lei de diretrizes orçamentária) e o orçamento anual (BRASIL, 2010, art. 44º). Vale ressaltar que essa gestão orçamentária participativa é obrigatória para aprovação do PPA, LDO e orçamento anual na câmara municipal</a:t>
            </a:r>
            <a:r>
              <a:rPr lang="pt-BR" sz="2400" dirty="0" smtClean="0"/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92375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681625846"/>
              </p:ext>
            </p:extLst>
          </p:nvPr>
        </p:nvGraphicFramePr>
        <p:xfrm>
          <a:off x="251520" y="188640"/>
          <a:ext cx="8712968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http://4.bp.blogspot.com/-s505nHsKfrI/UX255T0QOtI/AAAAAAAADv8/s_p0DMWNLu4/s1600/ppa+ldo+lo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721" y="2564904"/>
            <a:ext cx="5438775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66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10C116-EB9B-45F3-86A0-898F30F1EA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710C116-EB9B-45F3-86A0-898F30F1EA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7B0DF1-8105-450E-B5A5-C852AF9B74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ED7B0DF1-8105-450E-B5A5-C852AF9B74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A297473-E05A-49DC-909C-EC7D8995CC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FA297473-E05A-49DC-909C-EC7D8995CC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4E3A340-76BD-4707-9759-4D56C20812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04E3A340-76BD-4707-9759-4D56C20812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6D08C1-763C-404C-8907-E34BD0D9C7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296D08C1-763C-404C-8907-E34BD0D9C7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785FE5-7B7C-4090-886F-97F27E6F89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8C785FE5-7B7C-4090-886F-97F27E6F89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BE3522-DF8B-4D57-9FE7-F14D6E6EE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34BE3522-DF8B-4D57-9FE7-F14D6E6EE6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54CC52-3A3C-4995-9775-F6C7C7C67C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F454CC52-3A3C-4995-9775-F6C7C7C67C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94291B-06DF-43EC-B6E6-16926A7FC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D394291B-06DF-43EC-B6E6-16926A7FC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F8AC2D-FE89-4AF7-9D8F-0BAC7C5A1D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8DF8AC2D-FE89-4AF7-9D8F-0BAC7C5A1D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64B74D-F2ED-41C3-BF05-3E88F19FA6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3064B74D-F2ED-41C3-BF05-3E88F19FA6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82F2BD-0A47-4E36-ADAD-B14685658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4A82F2BD-0A47-4E36-ADAD-B146856584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6DFB9F-E10B-4CDC-A73D-7BC33F7463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DD6DFB9F-E10B-4CDC-A73D-7BC33F7463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45099F-60F2-4BB5-8DEB-77C3B0C24C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">
                                            <p:graphicEl>
                                              <a:dgm id="{9D45099F-60F2-4BB5-8DEB-77C3B0C24C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CD74BF-E6D4-46FA-B815-6956598A6B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">
                                            <p:graphicEl>
                                              <a:dgm id="{86CD74BF-E6D4-46FA-B815-6956598A6B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F5BFCB-59C6-40CB-9414-74811A430D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70F5BFCB-59C6-40CB-9414-74811A430D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855990-FD3D-461B-9A45-6FDE89AC22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E8855990-FD3D-461B-9A45-6FDE89AC22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42A6FE-EDE0-4907-A7D2-7D581F3041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">
                                            <p:graphicEl>
                                              <a:dgm id="{4242A6FE-EDE0-4907-A7D2-7D581F3041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B2C24C-24A5-41E5-9026-56B55564A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">
                                            <p:graphicEl>
                                              <a:dgm id="{CDB2C24C-24A5-41E5-9026-56B55564A0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721465318"/>
              </p:ext>
            </p:extLst>
          </p:nvPr>
        </p:nvGraphicFramePr>
        <p:xfrm>
          <a:off x="251520" y="188640"/>
          <a:ext cx="8712968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http://4.bp.blogspot.com/-s505nHsKfrI/UX255T0QOtI/AAAAAAAADv8/s_p0DMWNLu4/s1600/ppa+ldo+lo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721" y="2564904"/>
            <a:ext cx="5438775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ergaminho vertical 3"/>
          <p:cNvSpPr/>
          <p:nvPr/>
        </p:nvSpPr>
        <p:spPr>
          <a:xfrm>
            <a:off x="5004048" y="260648"/>
            <a:ext cx="3600400" cy="6336704"/>
          </a:xfrm>
          <a:prstGeom prst="vertic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00" b="1" dirty="0"/>
              <a:t>O Plano Plurianual, as Diretrizes Orçamentárias e o Orçamento Anual deverão incorporar as diretrizes e as prioridades contidas neste Plano Diretor de Parintins, instrumento básico do Processo de planejamento municipal (art. 1º parágrafo único).</a:t>
            </a:r>
          </a:p>
        </p:txBody>
      </p:sp>
    </p:spTree>
    <p:extLst>
      <p:ext uri="{BB962C8B-B14F-4D97-AF65-F5344CB8AC3E}">
        <p14:creationId xmlns:p14="http://schemas.microsoft.com/office/powerpoint/2010/main" val="183041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05161" y="2433662"/>
            <a:ext cx="81712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b="1" dirty="0" smtClean="0"/>
              <a:t>“[...] </a:t>
            </a:r>
            <a:r>
              <a:rPr lang="pt-BR" b="1" dirty="0"/>
              <a:t>um novo contrato social não só é possível, como imprescindível para que no século que se inicia tenhamos mais democracia, mais desenvolvimento, enfim, mais justiça social” (PEREIRA NETO, 2003, p. 69</a:t>
            </a:r>
            <a:r>
              <a:rPr lang="pt-BR" b="1" dirty="0" smtClean="0"/>
              <a:t>).</a:t>
            </a:r>
          </a:p>
        </p:txBody>
      </p:sp>
      <p:sp>
        <p:nvSpPr>
          <p:cNvPr id="4" name="Retângulo 3"/>
          <p:cNvSpPr/>
          <p:nvPr/>
        </p:nvSpPr>
        <p:spPr>
          <a:xfrm>
            <a:off x="2031622" y="1268760"/>
            <a:ext cx="52046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latin typeface="Challenge Extra Bold" panose="040C09040503070D0203" pitchFamily="82" charset="0"/>
              </a:rPr>
              <a:t>O</a:t>
            </a:r>
            <a:r>
              <a:rPr lang="pt-BR" sz="2400" dirty="0" smtClean="0">
                <a:latin typeface="Challenge Extra Bold" panose="040C09040503070D0203" pitchFamily="82" charset="0"/>
              </a:rPr>
              <a:t> modelo de gestão participativa </a:t>
            </a:r>
            <a:r>
              <a:rPr lang="pt-BR" sz="2400" dirty="0">
                <a:latin typeface="Challenge Extra Bold" panose="040C09040503070D0203" pitchFamily="82" charset="0"/>
              </a:rPr>
              <a:t>configura um novo </a:t>
            </a:r>
            <a:r>
              <a:rPr lang="pt-BR" sz="2400" dirty="0" smtClean="0">
                <a:latin typeface="Challenge Extra Bold" panose="040C09040503070D0203" pitchFamily="82" charset="0"/>
              </a:rPr>
              <a:t>tipo de </a:t>
            </a:r>
            <a:r>
              <a:rPr lang="pt-BR" sz="2400" dirty="0">
                <a:latin typeface="Challenge Extra Bold" panose="040C09040503070D0203" pitchFamily="82" charset="0"/>
              </a:rPr>
              <a:t>contrato </a:t>
            </a:r>
            <a:r>
              <a:rPr lang="pt-BR" sz="2400" dirty="0" smtClean="0">
                <a:latin typeface="Challenge Extra Bold" panose="040C09040503070D0203" pitchFamily="82" charset="0"/>
              </a:rPr>
              <a:t>social</a:t>
            </a:r>
            <a:endParaRPr lang="pt-BR" sz="2400" dirty="0">
              <a:latin typeface="Challenge Extra Bold" panose="040C09040503070D0203" pitchFamily="82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36703" y="3573016"/>
            <a:ext cx="83557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b="1" dirty="0" smtClean="0"/>
              <a:t>[...] “</a:t>
            </a:r>
            <a:r>
              <a:rPr lang="pt-BR" b="1" dirty="0"/>
              <a:t>ancorado em uma alternativa democrática em que haveria uma maior participação dos trabalhadores, dos consumidores e dos cidadãos nas decisões que dizem respeito a moradia, saúde e serviços” (STRECK, 2003, p. 59</a:t>
            </a:r>
            <a:r>
              <a:rPr lang="pt-BR" b="1" dirty="0" smtClean="0"/>
              <a:t>).</a:t>
            </a:r>
            <a:endParaRPr lang="pt-BR" b="1" dirty="0"/>
          </a:p>
        </p:txBody>
      </p:sp>
      <p:sp>
        <p:nvSpPr>
          <p:cNvPr id="6" name="Retângulo 5"/>
          <p:cNvSpPr/>
          <p:nvPr/>
        </p:nvSpPr>
        <p:spPr>
          <a:xfrm>
            <a:off x="512745" y="4869160"/>
            <a:ext cx="81637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b="1" dirty="0" smtClean="0"/>
              <a:t>O </a:t>
            </a:r>
            <a:r>
              <a:rPr lang="pt-BR" b="1" dirty="0"/>
              <a:t>contrato social, “[...] a metáfora fundadora da racionalidade social e política da modernidade ocidental” (SANTOS, 2002, p. 07</a:t>
            </a:r>
            <a:r>
              <a:rPr lang="pt-BR" b="1" dirty="0" smtClean="0"/>
              <a:t>) é um falso contrato, porque </a:t>
            </a:r>
            <a:r>
              <a:rPr lang="pt-BR" b="1" dirty="0"/>
              <a:t>se configura pela enorme desigualdade de poder econômico entre as partes individuais do </a:t>
            </a:r>
            <a:r>
              <a:rPr lang="pt-BR" b="1" dirty="0" smtClean="0"/>
              <a:t>contrato. </a:t>
            </a:r>
            <a:r>
              <a:rPr lang="pt-BR" b="1" dirty="0"/>
              <a:t>O novo contrato deve, portanto, se opor a essa lógica da exclusão, a partir dos processos de participação</a:t>
            </a:r>
            <a:r>
              <a:rPr lang="pt-BR" b="1" dirty="0" smtClean="0"/>
              <a:t>.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91837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83568" y="1115452"/>
            <a:ext cx="4892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Referências Bibliográficas citadas na Apresentação</a:t>
            </a:r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467544" y="1779687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BRASIL. </a:t>
            </a:r>
            <a:r>
              <a:rPr lang="pt-BR" b="1" dirty="0" smtClean="0"/>
              <a:t>Constituição da República Federativa do Brasil</a:t>
            </a:r>
            <a:r>
              <a:rPr lang="pt-BR" dirty="0" smtClean="0"/>
              <a:t>. 48. ed. Brasília: Câmara dos Deputados, Edições Câmara, 2015.</a:t>
            </a:r>
          </a:p>
          <a:p>
            <a:r>
              <a:rPr lang="pt-BR" dirty="0"/>
              <a:t>____. </a:t>
            </a:r>
            <a:r>
              <a:rPr lang="pt-BR" b="1" dirty="0"/>
              <a:t>Lei 10.257, de 10 de julho de 2001</a:t>
            </a:r>
            <a:r>
              <a:rPr lang="pt-BR" dirty="0"/>
              <a:t>: Estatuto da Cidade. 3. ed. Brasília: Câmara dos Deputados, Edições Câmara, 2010.</a:t>
            </a:r>
            <a:br>
              <a:rPr lang="pt-BR" dirty="0"/>
            </a:br>
            <a:r>
              <a:rPr lang="pt-BR" dirty="0" smtClean="0"/>
              <a:t>BONAVIDES, Paulo. </a:t>
            </a:r>
            <a:r>
              <a:rPr lang="pt-BR" b="1" dirty="0" smtClean="0"/>
              <a:t>Ciência Política</a:t>
            </a:r>
            <a:r>
              <a:rPr lang="pt-BR" dirty="0" smtClean="0"/>
              <a:t>. 10. ed. São Paulo: Malheiros Editores, 2000.</a:t>
            </a:r>
          </a:p>
          <a:p>
            <a:r>
              <a:rPr lang="pt-BR" dirty="0" smtClean="0"/>
              <a:t>LACERDA</a:t>
            </a:r>
            <a:r>
              <a:rPr lang="pt-BR" dirty="0"/>
              <a:t>, Norma [et al.]. Planos Diretores Municipais: aspectos legais e conceituais. </a:t>
            </a:r>
            <a:r>
              <a:rPr lang="pt-BR" b="1" dirty="0"/>
              <a:t>R. B. de Estudos Urbanos e Regionais</a:t>
            </a:r>
            <a:r>
              <a:rPr lang="pt-BR" dirty="0"/>
              <a:t>, v. 7, n. 1, maio/2005, pp. 55-72. </a:t>
            </a:r>
          </a:p>
          <a:p>
            <a:r>
              <a:rPr lang="pt-BR" dirty="0"/>
              <a:t>MAGAGNIN, Renata Cardoso. </a:t>
            </a:r>
            <a:r>
              <a:rPr lang="pt-BR" b="1" dirty="0"/>
              <a:t>Um sistema de suporte à decisão na internet para o planejamento da mobilidade urbana</a:t>
            </a:r>
            <a:r>
              <a:rPr lang="pt-BR" dirty="0"/>
              <a:t>. Tese (Doutorado em Engenharia Civil: Transportes). Escola de Engenharia de São Carlos da Universidade de São Paulo. São Carlos-SP, 2008</a:t>
            </a:r>
            <a:r>
              <a:rPr lang="pt-BR" dirty="0" smtClean="0"/>
              <a:t>.</a:t>
            </a:r>
          </a:p>
          <a:p>
            <a:r>
              <a:rPr lang="pt-BR" dirty="0"/>
              <a:t>PARINTINS. </a:t>
            </a:r>
            <a:r>
              <a:rPr lang="pt-BR" b="1" dirty="0"/>
              <a:t>Lei 375, de 06 de outubro de 2006</a:t>
            </a:r>
            <a:r>
              <a:rPr lang="pt-BR" dirty="0"/>
              <a:t>: Plano Diretor do Município de Parintins. Parintins: Câmara Municipal de Parintins, 2006</a:t>
            </a:r>
            <a:r>
              <a:rPr lang="pt-BR" dirty="0" smtClean="0"/>
              <a:t>.</a:t>
            </a:r>
          </a:p>
          <a:p>
            <a:r>
              <a:rPr lang="pt-BR" dirty="0"/>
              <a:t>____. </a:t>
            </a:r>
            <a:r>
              <a:rPr lang="pt-BR" b="1" dirty="0"/>
              <a:t>Lei 492, de 27 de dezembro de 2010</a:t>
            </a:r>
            <a:r>
              <a:rPr lang="pt-BR" dirty="0"/>
              <a:t>: Dispõe sobre a criação do Conselho Municipal da Cidade de Parintins. Parintins: Câmara Municipal de Parintins, 2010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2040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83568" y="1115452"/>
            <a:ext cx="4892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Referências Bibliográficas citadas na Apresentação</a:t>
            </a:r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467544" y="1779687"/>
            <a:ext cx="7848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PEREIRA NETO, Hildebrando. Estado, Sociedade e Democracia: um novo contrato social para um novo estado social. </a:t>
            </a:r>
            <a:r>
              <a:rPr lang="pt-BR" b="1" dirty="0"/>
              <a:t>Desenvolvimento em questão</a:t>
            </a:r>
            <a:r>
              <a:rPr lang="pt-BR" dirty="0"/>
              <a:t>, vol. 1, n. 2, p. 55-71, jul./dez. 2003.</a:t>
            </a:r>
          </a:p>
          <a:p>
            <a:r>
              <a:rPr lang="pt-BR" dirty="0" smtClean="0"/>
              <a:t>RUA</a:t>
            </a:r>
            <a:r>
              <a:rPr lang="pt-BR" dirty="0"/>
              <a:t>, Maria das Graças, (1998). As políticas públicas e a juventude dos anos 90. In: ____. </a:t>
            </a:r>
            <a:r>
              <a:rPr lang="pt-BR" b="1" dirty="0"/>
              <a:t>Jovens acontecendo na trilha das políticas públicas</a:t>
            </a:r>
            <a:r>
              <a:rPr lang="pt-BR" dirty="0"/>
              <a:t>. 2 v</a:t>
            </a:r>
            <a:r>
              <a:rPr lang="pt-BR" i="1" dirty="0"/>
              <a:t>. </a:t>
            </a:r>
            <a:r>
              <a:rPr lang="pt-BR" dirty="0"/>
              <a:t>Brasília: CNPD, p. 731-752.</a:t>
            </a:r>
          </a:p>
          <a:p>
            <a:r>
              <a:rPr lang="pt-BR" dirty="0" smtClean="0"/>
              <a:t>SANTOS, Boaventura de Sousa. </a:t>
            </a:r>
            <a:r>
              <a:rPr lang="pt-BR" b="1" dirty="0" smtClean="0"/>
              <a:t>Reinventar a Democracia</a:t>
            </a:r>
            <a:r>
              <a:rPr lang="pt-BR" dirty="0" smtClean="0"/>
              <a:t>. 2. ed. Lisboa: </a:t>
            </a:r>
            <a:r>
              <a:rPr lang="pt-BR" dirty="0" err="1" smtClean="0"/>
              <a:t>Gradiva</a:t>
            </a:r>
            <a:r>
              <a:rPr lang="pt-BR" dirty="0" smtClean="0"/>
              <a:t> Publicações, 2002.</a:t>
            </a:r>
          </a:p>
          <a:p>
            <a:r>
              <a:rPr lang="pt-BR" dirty="0" smtClean="0"/>
              <a:t>SECCHI, Leonardo. </a:t>
            </a:r>
            <a:r>
              <a:rPr lang="pt-BR" b="1" dirty="0" smtClean="0"/>
              <a:t>Políticas Públicas</a:t>
            </a:r>
            <a:r>
              <a:rPr lang="pt-BR" dirty="0" smtClean="0"/>
              <a:t>: conceitos, esquemas de análises, casos práticos. São Paulo: CENGAGE Learning, 2012.</a:t>
            </a:r>
          </a:p>
          <a:p>
            <a:r>
              <a:rPr lang="pt-BR" dirty="0" smtClean="0"/>
              <a:t>SOUZA, Celine. Políticas Públicas: uma revisão da literatura. </a:t>
            </a:r>
            <a:r>
              <a:rPr lang="pt-BR" b="1" dirty="0" smtClean="0"/>
              <a:t>Sociologias</a:t>
            </a:r>
            <a:r>
              <a:rPr lang="pt-BR" dirty="0" smtClean="0"/>
              <a:t>, Porto Alegre, ano 8, n. 16, </a:t>
            </a:r>
            <a:r>
              <a:rPr lang="pt-BR" dirty="0" err="1" smtClean="0"/>
              <a:t>jul</a:t>
            </a:r>
            <a:r>
              <a:rPr lang="pt-BR" dirty="0" smtClean="0"/>
              <a:t>/dez 2006, p. 20-45.</a:t>
            </a:r>
          </a:p>
          <a:p>
            <a:r>
              <a:rPr lang="pt-BR" dirty="0" smtClean="0"/>
              <a:t>STRECK, Danilo R. </a:t>
            </a:r>
            <a:r>
              <a:rPr lang="pt-BR" b="1" dirty="0" smtClean="0"/>
              <a:t>Educação para um novo contrato social</a:t>
            </a:r>
            <a:r>
              <a:rPr lang="pt-BR" dirty="0" smtClean="0"/>
              <a:t>. Petrópolis, RJ: Vozes, 2003.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5252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3" name="CaixaDeTexto 2">
            <a:hlinkClick r:id="rId2" action="ppaction://hlinkpres?slideindex=1&amp;slidetitle="/>
          </p:cNvPr>
          <p:cNvSpPr txBox="1"/>
          <p:nvPr/>
        </p:nvSpPr>
        <p:spPr>
          <a:xfrm>
            <a:off x="2483768" y="2613476"/>
            <a:ext cx="40831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dirty="0" smtClean="0">
                <a:latin typeface="Arial Black" panose="020B0A04020102020204" pitchFamily="34" charset="0"/>
              </a:rPr>
              <a:t>A N E X O S</a:t>
            </a:r>
            <a:endParaRPr lang="pt-BR" sz="4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6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395536" y="260648"/>
            <a:ext cx="82089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SEGURIDADE SOCIAL</a:t>
            </a:r>
          </a:p>
          <a:p>
            <a:r>
              <a:rPr lang="pt-BR" b="1" dirty="0" smtClean="0"/>
              <a:t>Art</a:t>
            </a:r>
            <a:r>
              <a:rPr lang="pt-BR" b="1" dirty="0"/>
              <a:t>. 194. A seguridade social compreende um conjunto integrado de ações de iniciativa dos Poderes Públicos e da sociedade, destinadas a assegurar os direitos relativos à saúde, à previdência e à assistência social</a:t>
            </a:r>
            <a:r>
              <a:rPr lang="pt-BR" b="1" dirty="0" smtClean="0"/>
              <a:t>.</a:t>
            </a:r>
          </a:p>
          <a:p>
            <a:endParaRPr lang="pt-BR" b="1" dirty="0"/>
          </a:p>
          <a:p>
            <a:r>
              <a:rPr lang="pt-BR" b="1" dirty="0"/>
              <a:t>Parágrafo único. Compete ao Poder Público, nos termos da lei, organizar a seguridade social, com base nos seguintes objetivos</a:t>
            </a:r>
            <a:r>
              <a:rPr lang="pt-BR" b="1" dirty="0" smtClean="0"/>
              <a:t>:</a:t>
            </a:r>
          </a:p>
          <a:p>
            <a:r>
              <a:rPr lang="pt-BR" b="1" dirty="0" smtClean="0"/>
              <a:t>[...]</a:t>
            </a:r>
          </a:p>
          <a:p>
            <a:r>
              <a:rPr lang="pt-BR" b="1" dirty="0"/>
              <a:t>VII - </a:t>
            </a:r>
            <a:r>
              <a:rPr lang="pt-BR" b="1" dirty="0">
                <a:solidFill>
                  <a:srgbClr val="FF0000"/>
                </a:solidFill>
              </a:rPr>
              <a:t>caráter democrático e descentralizado da administração</a:t>
            </a:r>
            <a:r>
              <a:rPr lang="pt-BR" b="1" dirty="0"/>
              <a:t>, mediante gestão </a:t>
            </a:r>
            <a:r>
              <a:rPr lang="pt-BR" b="1" dirty="0" err="1"/>
              <a:t>quadripartite</a:t>
            </a:r>
            <a:r>
              <a:rPr lang="pt-BR" b="1" dirty="0"/>
              <a:t>, com participação dos trabalhadores, dos empregadores, dos aposentados e do Governo nos órgãos colegiados.</a:t>
            </a:r>
          </a:p>
        </p:txBody>
      </p:sp>
      <p:sp>
        <p:nvSpPr>
          <p:cNvPr id="4" name="Retângulo 3"/>
          <p:cNvSpPr/>
          <p:nvPr/>
        </p:nvSpPr>
        <p:spPr>
          <a:xfrm>
            <a:off x="401869" y="4509120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SAÚDE</a:t>
            </a:r>
            <a:endParaRPr lang="pt-BR" b="1" dirty="0" smtClean="0">
              <a:solidFill>
                <a:srgbClr val="FF0000"/>
              </a:solidFill>
            </a:endParaRPr>
          </a:p>
          <a:p>
            <a:r>
              <a:rPr lang="pt-BR" b="1" dirty="0" smtClean="0"/>
              <a:t>Art</a:t>
            </a:r>
            <a:r>
              <a:rPr lang="pt-BR" b="1" dirty="0"/>
              <a:t>. 198. As ações e serviços públicos de saúde integram uma rede regionalizada e hierarquizada e constituem um sistema único, organizado de acordo com as seguintes diretrizes</a:t>
            </a:r>
            <a:r>
              <a:rPr lang="pt-BR" b="1" dirty="0" smtClean="0"/>
              <a:t>:</a:t>
            </a:r>
          </a:p>
          <a:p>
            <a:r>
              <a:rPr lang="pt-BR" b="1" dirty="0" smtClean="0"/>
              <a:t>[...] </a:t>
            </a:r>
          </a:p>
          <a:p>
            <a:r>
              <a:rPr lang="pt-BR" b="1" dirty="0">
                <a:solidFill>
                  <a:srgbClr val="FF0000"/>
                </a:solidFill>
              </a:rPr>
              <a:t>III - participação da comunidade</a:t>
            </a:r>
            <a:r>
              <a:rPr lang="pt-BR" b="1" dirty="0"/>
              <a:t>.</a:t>
            </a:r>
          </a:p>
        </p:txBody>
      </p:sp>
      <p:pic>
        <p:nvPicPr>
          <p:cNvPr id="2" name="Imagem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5949280"/>
            <a:ext cx="1499709" cy="4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8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388332" y="476672"/>
            <a:ext cx="83327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ASSISTÊNCIA SOCIAL</a:t>
            </a:r>
            <a:endParaRPr lang="pt-BR" b="1" dirty="0" smtClean="0"/>
          </a:p>
          <a:p>
            <a:r>
              <a:rPr lang="pt-BR" b="1" dirty="0" smtClean="0"/>
              <a:t>Art</a:t>
            </a:r>
            <a:r>
              <a:rPr lang="pt-BR" b="1" dirty="0"/>
              <a:t>. 204. As ações governamentais na área da assistência social serão realizadas com recursos do orçamento da seguridade social, previstos no art. 195, além de outras fontes, e organizadas com base nas seguintes diretrizes</a:t>
            </a:r>
            <a:r>
              <a:rPr lang="pt-BR" b="1" dirty="0" smtClean="0"/>
              <a:t>:</a:t>
            </a:r>
          </a:p>
          <a:p>
            <a:endParaRPr lang="pt-BR" b="1" dirty="0" smtClean="0"/>
          </a:p>
          <a:p>
            <a:r>
              <a:rPr lang="pt-BR" b="1" dirty="0" smtClean="0"/>
              <a:t>[...]</a:t>
            </a:r>
          </a:p>
          <a:p>
            <a:endParaRPr lang="pt-BR" b="1" dirty="0" smtClean="0"/>
          </a:p>
          <a:p>
            <a:r>
              <a:rPr lang="pt-BR" b="1" dirty="0" smtClean="0">
                <a:solidFill>
                  <a:srgbClr val="FF0000"/>
                </a:solidFill>
              </a:rPr>
              <a:t>II </a:t>
            </a:r>
            <a:r>
              <a:rPr lang="pt-BR" b="1" dirty="0">
                <a:solidFill>
                  <a:srgbClr val="FF0000"/>
                </a:solidFill>
              </a:rPr>
              <a:t>- participação da população, por meio de organizações representativas, na formulação das políticas e no controle das ações em todos os níveis</a:t>
            </a:r>
            <a:r>
              <a:rPr lang="pt-BR" b="1" dirty="0"/>
              <a:t>.</a:t>
            </a:r>
          </a:p>
        </p:txBody>
      </p:sp>
      <p:sp>
        <p:nvSpPr>
          <p:cNvPr id="4" name="Retângulo 3"/>
          <p:cNvSpPr/>
          <p:nvPr/>
        </p:nvSpPr>
        <p:spPr>
          <a:xfrm>
            <a:off x="415752" y="4149080"/>
            <a:ext cx="8332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EDUCAÇÃO</a:t>
            </a:r>
            <a:endParaRPr lang="pt-BR" b="1" dirty="0" smtClean="0"/>
          </a:p>
          <a:p>
            <a:r>
              <a:rPr lang="pt-BR" b="1" dirty="0" smtClean="0"/>
              <a:t>Art</a:t>
            </a:r>
            <a:r>
              <a:rPr lang="pt-BR" b="1" dirty="0"/>
              <a:t>. 206. O ensino será ministrado com base nos seguintes princípios</a:t>
            </a:r>
            <a:r>
              <a:rPr lang="pt-BR" b="1" dirty="0" smtClean="0"/>
              <a:t>:</a:t>
            </a:r>
          </a:p>
          <a:p>
            <a:endParaRPr lang="pt-BR" b="1" dirty="0"/>
          </a:p>
          <a:p>
            <a:r>
              <a:rPr lang="pt-BR" b="1" dirty="0" smtClean="0"/>
              <a:t>[...]</a:t>
            </a:r>
          </a:p>
          <a:p>
            <a:endParaRPr lang="pt-BR" b="1" dirty="0"/>
          </a:p>
          <a:p>
            <a:r>
              <a:rPr lang="pt-BR" b="1" dirty="0">
                <a:solidFill>
                  <a:srgbClr val="FF0000"/>
                </a:solidFill>
              </a:rPr>
              <a:t>VI - gestão democrática do ensino público, na forma da lei</a:t>
            </a:r>
            <a:r>
              <a:rPr lang="pt-BR" b="1" dirty="0"/>
              <a:t>;</a:t>
            </a:r>
          </a:p>
        </p:txBody>
      </p:sp>
      <p:pic>
        <p:nvPicPr>
          <p:cNvPr id="5" name="Imagem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5949280"/>
            <a:ext cx="1499709" cy="4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8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827584" y="1759456"/>
            <a:ext cx="73448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 smtClean="0">
                <a:latin typeface="Britannic Bold" panose="020B0903060703020204" pitchFamily="34" charset="0"/>
              </a:rPr>
              <a:t>A legalidade exprime a </a:t>
            </a:r>
            <a:r>
              <a:rPr lang="pt-BR" sz="2400" u="sng" dirty="0" smtClean="0">
                <a:latin typeface="Britannic Bold" panose="020B0903060703020204" pitchFamily="34" charset="0"/>
              </a:rPr>
              <a:t>observância das leis</a:t>
            </a:r>
            <a:r>
              <a:rPr lang="pt-BR" sz="2400" dirty="0" smtClean="0">
                <a:latin typeface="Britannic Bold" panose="020B0903060703020204" pitchFamily="34" charset="0"/>
              </a:rPr>
              <a:t>, o procedimento da autoridade em consonância estrita com o direito estabelecido (normas, regulamentos, decretos, leis ordinárias, Constituição Federal). Traduz a noção de que todo poder estatal deverá atuar sempre de conformidade com as regras jurídicas vigentes (BONAVIDES, 2000, p. 140).</a:t>
            </a:r>
            <a:endParaRPr lang="pt-BR" sz="2400" dirty="0">
              <a:latin typeface="Britannic Bold" panose="020B0903060703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33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547664" y="1196752"/>
            <a:ext cx="5022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>
                <a:solidFill>
                  <a:srgbClr val="FF0000"/>
                </a:solidFill>
              </a:rPr>
              <a:t>PLANO DIRETOR DO MUNICÍPIO DE PARINTINS</a:t>
            </a:r>
          </a:p>
          <a:p>
            <a:pPr algn="ctr"/>
            <a:r>
              <a:rPr lang="pt-BR" b="1" dirty="0" smtClean="0">
                <a:solidFill>
                  <a:srgbClr val="FF0000"/>
                </a:solidFill>
              </a:rPr>
              <a:t>TÍTULO </a:t>
            </a:r>
            <a:r>
              <a:rPr lang="pt-BR" b="1" dirty="0">
                <a:solidFill>
                  <a:srgbClr val="FF0000"/>
                </a:solidFill>
              </a:rPr>
              <a:t>V</a:t>
            </a:r>
          </a:p>
          <a:p>
            <a:pPr algn="ctr"/>
            <a:r>
              <a:rPr lang="pt-BR" b="1" dirty="0">
                <a:solidFill>
                  <a:srgbClr val="FF0000"/>
                </a:solidFill>
              </a:rPr>
              <a:t>GESTÃO DEMOCRÁTICA DA CIDADE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827584" y="2420888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b="1" dirty="0"/>
              <a:t>Art.83. A </a:t>
            </a:r>
            <a:r>
              <a:rPr lang="pt-BR" b="1" dirty="0">
                <a:solidFill>
                  <a:srgbClr val="FF0000"/>
                </a:solidFill>
              </a:rPr>
              <a:t>gestão democrática</a:t>
            </a:r>
            <a:r>
              <a:rPr lang="pt-BR" b="1" dirty="0"/>
              <a:t> do Município de Parintins tem como objetivo </a:t>
            </a:r>
            <a:r>
              <a:rPr lang="pt-BR" b="1" dirty="0" smtClean="0"/>
              <a:t>estabelecer uma </a:t>
            </a:r>
            <a:r>
              <a:rPr lang="pt-BR" b="1" dirty="0"/>
              <a:t>relação entre a </a:t>
            </a:r>
            <a:r>
              <a:rPr lang="pt-BR" b="1" dirty="0">
                <a:solidFill>
                  <a:srgbClr val="FF0000"/>
                </a:solidFill>
              </a:rPr>
              <a:t>Administração Pública</a:t>
            </a:r>
            <a:r>
              <a:rPr lang="pt-BR" b="1" dirty="0"/>
              <a:t> e a </a:t>
            </a:r>
            <a:r>
              <a:rPr lang="pt-BR" b="1" dirty="0">
                <a:solidFill>
                  <a:srgbClr val="FF0000"/>
                </a:solidFill>
              </a:rPr>
              <a:t>população</a:t>
            </a:r>
            <a:r>
              <a:rPr lang="pt-BR" b="1" dirty="0"/>
              <a:t>, construída com base </a:t>
            </a:r>
            <a:r>
              <a:rPr lang="pt-BR" b="1" dirty="0" smtClean="0"/>
              <a:t>na </a:t>
            </a:r>
            <a:r>
              <a:rPr lang="pt-BR" b="1" dirty="0" smtClean="0">
                <a:solidFill>
                  <a:srgbClr val="FF0000"/>
                </a:solidFill>
              </a:rPr>
              <a:t>democracia </a:t>
            </a:r>
            <a:r>
              <a:rPr lang="pt-BR" b="1" dirty="0">
                <a:solidFill>
                  <a:srgbClr val="FF0000"/>
                </a:solidFill>
              </a:rPr>
              <a:t>participativa</a:t>
            </a:r>
            <a:r>
              <a:rPr lang="pt-BR" b="1" dirty="0"/>
              <a:t> e na cidadania, estabelecida na Lei do Estatuto da </a:t>
            </a:r>
            <a:r>
              <a:rPr lang="pt-BR" b="1" dirty="0" smtClean="0"/>
              <a:t>Cidade, assegurando </a:t>
            </a:r>
            <a:r>
              <a:rPr lang="pt-BR" b="1" dirty="0"/>
              <a:t>o controle social, em busca da cidade sustentável.</a:t>
            </a:r>
          </a:p>
        </p:txBody>
      </p:sp>
      <p:sp>
        <p:nvSpPr>
          <p:cNvPr id="5" name="Retângulo 4"/>
          <p:cNvSpPr/>
          <p:nvPr/>
        </p:nvSpPr>
        <p:spPr>
          <a:xfrm>
            <a:off x="827584" y="4221088"/>
            <a:ext cx="77048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b="1" dirty="0"/>
              <a:t>Art.84. São diretrizes gerais da </a:t>
            </a:r>
            <a:r>
              <a:rPr lang="pt-BR" b="1" dirty="0">
                <a:solidFill>
                  <a:srgbClr val="FF0000"/>
                </a:solidFill>
              </a:rPr>
              <a:t>gestão democrática</a:t>
            </a:r>
            <a:r>
              <a:rPr lang="pt-BR" b="1" dirty="0"/>
              <a:t>:</a:t>
            </a:r>
          </a:p>
          <a:p>
            <a:pPr algn="just"/>
            <a:r>
              <a:rPr lang="pt-BR" b="1" dirty="0"/>
              <a:t>I - a valorização do papel da sociedade civil organizada e do cidadão como </a:t>
            </a:r>
            <a:r>
              <a:rPr lang="pt-BR" b="1" dirty="0" smtClean="0"/>
              <a:t>partícipes ativos </a:t>
            </a:r>
            <a:r>
              <a:rPr lang="pt-BR" b="1" dirty="0"/>
              <a:t>e colaboradores, </a:t>
            </a:r>
            <a:r>
              <a:rPr lang="pt-BR" b="1" dirty="0" err="1"/>
              <a:t>co-gestores</a:t>
            </a:r>
            <a:r>
              <a:rPr lang="pt-BR" b="1" dirty="0"/>
              <a:t>, e fiscalizadores das atividades da </a:t>
            </a:r>
            <a:r>
              <a:rPr lang="pt-BR" b="1" dirty="0" smtClean="0"/>
              <a:t>administração pública</a:t>
            </a:r>
            <a:r>
              <a:rPr lang="pt-BR" b="1" dirty="0"/>
              <a:t>;</a:t>
            </a:r>
          </a:p>
          <a:p>
            <a:pPr algn="just"/>
            <a:r>
              <a:rPr lang="pt-BR" b="1" dirty="0"/>
              <a:t>II - ampliar e promover a interação da sociedade com o poder público;</a:t>
            </a:r>
          </a:p>
          <a:p>
            <a:pPr algn="just"/>
            <a:r>
              <a:rPr lang="pt-BR" b="1" dirty="0"/>
              <a:t>III - promover formas de participação e organização, ampliando a </a:t>
            </a:r>
            <a:r>
              <a:rPr lang="pt-BR" b="1" dirty="0" smtClean="0"/>
              <a:t>representatividade social</a:t>
            </a:r>
            <a:r>
              <a:rPr lang="pt-BR" b="1" dirty="0"/>
              <a:t>.</a:t>
            </a:r>
          </a:p>
        </p:txBody>
      </p:sp>
      <p:pic>
        <p:nvPicPr>
          <p:cNvPr id="6" name="Imagem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6097449"/>
            <a:ext cx="1499709" cy="4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8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971600" y="1412776"/>
            <a:ext cx="756084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0000"/>
                </a:solidFill>
              </a:rPr>
              <a:t>LEI 492/2010 QUE DISPÕE SOBRE O CONCIDADE/PARINTINS</a:t>
            </a:r>
          </a:p>
          <a:p>
            <a:pPr algn="ctr"/>
            <a:r>
              <a:rPr lang="pt-BR" sz="2000" b="1" dirty="0" smtClean="0">
                <a:solidFill>
                  <a:srgbClr val="FF0000"/>
                </a:solidFill>
              </a:rPr>
              <a:t>ATRIBUIÇÕES (ART. 4º)</a:t>
            </a:r>
          </a:p>
          <a:p>
            <a:endParaRPr lang="pt-BR" b="1" dirty="0"/>
          </a:p>
          <a:p>
            <a:r>
              <a:rPr lang="pt-BR" b="1" dirty="0" smtClean="0"/>
              <a:t>I </a:t>
            </a:r>
            <a:r>
              <a:rPr lang="pt-BR" b="1" dirty="0"/>
              <a:t>auxiliar o Poder Executivo Municipal em todas as atividades que se relacionem com o planejamento urbano do município</a:t>
            </a:r>
            <a:r>
              <a:rPr lang="pt-BR" b="1" dirty="0" smtClean="0"/>
              <a:t>;</a:t>
            </a:r>
          </a:p>
          <a:p>
            <a:endParaRPr lang="pt-BR" b="1" dirty="0"/>
          </a:p>
          <a:p>
            <a:r>
              <a:rPr lang="pt-BR" b="1" dirty="0" smtClean="0"/>
              <a:t>II </a:t>
            </a:r>
            <a:r>
              <a:rPr lang="pt-BR" b="1" dirty="0"/>
              <a:t>formular políticas de Desenvolvimento Urbano para o Município de Parintins</a:t>
            </a:r>
            <a:r>
              <a:rPr lang="pt-BR" b="1" dirty="0" smtClean="0"/>
              <a:t>;</a:t>
            </a:r>
          </a:p>
          <a:p>
            <a:r>
              <a:rPr lang="pt-BR" b="1" dirty="0"/>
              <a:t/>
            </a:r>
            <a:br>
              <a:rPr lang="pt-BR" b="1" dirty="0"/>
            </a:br>
            <a:r>
              <a:rPr lang="pt-BR" b="1" dirty="0" smtClean="0"/>
              <a:t>III </a:t>
            </a:r>
            <a:r>
              <a:rPr lang="pt-BR" b="1" dirty="0"/>
              <a:t>garantir a aplicação das diretrizes de desenvolvimento urbano definidos no Plano Diretor Municipal e no acompanhamento permanente de sua implementação junto à legislação orçamentária municipal</a:t>
            </a:r>
            <a:r>
              <a:rPr lang="pt-BR" b="1" dirty="0" smtClean="0"/>
              <a:t>;</a:t>
            </a:r>
          </a:p>
          <a:p>
            <a:endParaRPr lang="pt-BR" b="1" dirty="0"/>
          </a:p>
          <a:p>
            <a:r>
              <a:rPr lang="pt-BR" b="1" dirty="0" smtClean="0"/>
              <a:t>V </a:t>
            </a:r>
            <a:r>
              <a:rPr lang="pt-BR" b="1" dirty="0"/>
              <a:t>acompanhar e avaliar a execução de políticas públicas nas áreas de habitação, de saneamento ambiental, de transportes, acessibilidade e mobilidade urbana, e de planejamento e gestão do uso do solo urbano</a:t>
            </a:r>
            <a:r>
              <a:rPr lang="pt-BR" b="1" dirty="0" smtClean="0"/>
              <a:t>;</a:t>
            </a:r>
          </a:p>
        </p:txBody>
      </p:sp>
      <p:pic>
        <p:nvPicPr>
          <p:cNvPr id="4" name="Imagem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6097449"/>
            <a:ext cx="1499709" cy="4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0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611560" y="1916832"/>
            <a:ext cx="75570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latin typeface="Britannic Bold" panose="020B0903060703020204" pitchFamily="34" charset="0"/>
              </a:rPr>
              <a:t>O que diz a Lei, sobre o processo de Gestão Participativa, ao qual deve obedecer a Administração Pública?</a:t>
            </a:r>
            <a:endParaRPr lang="pt-BR" sz="40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52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013934185"/>
              </p:ext>
            </p:extLst>
          </p:nvPr>
        </p:nvGraphicFramePr>
        <p:xfrm>
          <a:off x="251520" y="836712"/>
          <a:ext cx="8712968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652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759085716"/>
              </p:ext>
            </p:extLst>
          </p:nvPr>
        </p:nvGraphicFramePr>
        <p:xfrm>
          <a:off x="465650" y="116632"/>
          <a:ext cx="813690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611560" y="4581128"/>
            <a:ext cx="49199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 smtClean="0">
                <a:latin typeface="Challenge Extra Bold" panose="040C09040503070D0203" pitchFamily="82" charset="0"/>
              </a:rPr>
              <a:t>Plano Diretor do Município de Parintins</a:t>
            </a:r>
          </a:p>
          <a:p>
            <a:r>
              <a:rPr lang="pt-BR" sz="2400" dirty="0">
                <a:latin typeface="Arial Narrow" panose="020B0606020202030204" pitchFamily="34" charset="0"/>
              </a:rPr>
              <a:t>	</a:t>
            </a:r>
            <a:r>
              <a:rPr lang="pt-BR" sz="2400" dirty="0" smtClean="0">
                <a:latin typeface="Arial Narrow" panose="020B0606020202030204" pitchFamily="34" charset="0"/>
              </a:rPr>
              <a:t>Lei 375/2006</a:t>
            </a:r>
          </a:p>
          <a:p>
            <a:r>
              <a:rPr lang="pt-BR" sz="2400" dirty="0">
                <a:latin typeface="Arial Narrow" panose="020B0606020202030204" pitchFamily="34" charset="0"/>
              </a:rPr>
              <a:t>	</a:t>
            </a:r>
            <a:r>
              <a:rPr lang="pt-BR" sz="2400" dirty="0" smtClean="0">
                <a:latin typeface="Arial Narrow" panose="020B0606020202030204" pitchFamily="34" charset="0"/>
                <a:hlinkClick r:id="rId7" action="ppaction://hlinksldjump"/>
              </a:rPr>
              <a:t>Gestão Democrática</a:t>
            </a:r>
            <a:endParaRPr lang="pt-BR" sz="2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06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ED251DF-403B-4B67-AF0E-DF74BFD4C7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7ED251DF-403B-4B67-AF0E-DF74BFD4C7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716C1CF-677E-48B5-B591-63022A7B4C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graphicEl>
                                              <a:dgm id="{4716C1CF-677E-48B5-B591-63022A7B4C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ACE7330-A50A-462E-91DE-95ADC6358E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graphicEl>
                                              <a:dgm id="{6ACE7330-A50A-462E-91DE-95ADC6358E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0744697-94CA-4CDE-9623-EC95241D6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F0744697-94CA-4CDE-9623-EC95241D66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9857C42-1D98-4B0E-A3BD-54C7E37091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graphicEl>
                                              <a:dgm id="{F9857C42-1D98-4B0E-A3BD-54C7E37091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9DEE38F-E3B7-4546-8F18-337DF00A6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graphicEl>
                                              <a:dgm id="{E9DEE38F-E3B7-4546-8F18-337DF00A64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DBE391F-7CF1-46A1-B347-783841C66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8DBE391F-7CF1-46A1-B347-783841C66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88669FD-8F1E-474E-9E7D-EF85D4024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graphicEl>
                                              <a:dgm id="{E88669FD-8F1E-474E-9E7D-EF85D40245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One"/>
        </p:bldSub>
      </p:bldGraphic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2936898" y="2818300"/>
            <a:ext cx="3291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dirty="0">
                <a:latin typeface="Challenge Extra Bold" panose="040C09040503070D0203" pitchFamily="82" charset="0"/>
              </a:rPr>
              <a:t>G</a:t>
            </a:r>
            <a:r>
              <a:rPr lang="pt-BR" sz="3200" dirty="0" smtClean="0">
                <a:latin typeface="Challenge Extra Bold" panose="040C09040503070D0203" pitchFamily="82" charset="0"/>
              </a:rPr>
              <a:t>estão </a:t>
            </a:r>
            <a:r>
              <a:rPr lang="pt-BR" sz="3200" dirty="0">
                <a:latin typeface="Challenge Extra Bold" panose="040C09040503070D0203" pitchFamily="82" charset="0"/>
              </a:rPr>
              <a:t>democrática</a:t>
            </a:r>
          </a:p>
        </p:txBody>
      </p:sp>
      <p:cxnSp>
        <p:nvCxnSpPr>
          <p:cNvPr id="4" name="Conector de seta reta 3"/>
          <p:cNvCxnSpPr>
            <a:endCxn id="3" idx="0"/>
          </p:cNvCxnSpPr>
          <p:nvPr/>
        </p:nvCxnSpPr>
        <p:spPr>
          <a:xfrm>
            <a:off x="3131840" y="1988840"/>
            <a:ext cx="1450701" cy="8294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Retângulo 4"/>
          <p:cNvSpPr/>
          <p:nvPr/>
        </p:nvSpPr>
        <p:spPr>
          <a:xfrm>
            <a:off x="683569" y="1340768"/>
            <a:ext cx="340029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2800" dirty="0">
                <a:solidFill>
                  <a:srgbClr val="FF0000"/>
                </a:solidFill>
                <a:latin typeface="Challenge Extra Bold" panose="040C09040503070D0203" pitchFamily="82" charset="0"/>
              </a:rPr>
              <a:t>Administração Pública</a:t>
            </a:r>
          </a:p>
          <a:p>
            <a:pPr algn="ctr"/>
            <a:r>
              <a:rPr lang="pt-BR" sz="2800" dirty="0" smtClean="0">
                <a:solidFill>
                  <a:srgbClr val="FF0000"/>
                </a:solidFill>
                <a:latin typeface="Challenge Extra Bold" panose="040C09040503070D0203" pitchFamily="82" charset="0"/>
              </a:rPr>
              <a:t>Governo</a:t>
            </a:r>
            <a:endParaRPr lang="pt-BR" sz="2800" dirty="0">
              <a:solidFill>
                <a:srgbClr val="FF0000"/>
              </a:solidFill>
              <a:latin typeface="Challenge Extra Bold" panose="040C09040503070D0203" pitchFamily="82" charset="0"/>
            </a:endParaRPr>
          </a:p>
        </p:txBody>
      </p:sp>
      <p:cxnSp>
        <p:nvCxnSpPr>
          <p:cNvPr id="6" name="Conector de seta reta 5"/>
          <p:cNvCxnSpPr>
            <a:endCxn id="3" idx="2"/>
          </p:cNvCxnSpPr>
          <p:nvPr/>
        </p:nvCxnSpPr>
        <p:spPr>
          <a:xfrm flipV="1">
            <a:off x="3347864" y="3403075"/>
            <a:ext cx="1234677" cy="8900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Retângulo 6"/>
          <p:cNvSpPr/>
          <p:nvPr/>
        </p:nvSpPr>
        <p:spPr>
          <a:xfrm>
            <a:off x="539552" y="3884089"/>
            <a:ext cx="37444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dirty="0" smtClean="0">
                <a:solidFill>
                  <a:srgbClr val="FF0000"/>
                </a:solidFill>
                <a:latin typeface="Challenge Extra Bold" panose="040C09040503070D0203" pitchFamily="82" charset="0"/>
              </a:rPr>
              <a:t>Sociedade</a:t>
            </a:r>
          </a:p>
          <a:p>
            <a:pPr algn="ctr"/>
            <a:r>
              <a:rPr lang="pt-BR" sz="2800" dirty="0">
                <a:solidFill>
                  <a:srgbClr val="FF0000"/>
                </a:solidFill>
                <a:latin typeface="Challenge Extra Bold" panose="040C09040503070D0203" pitchFamily="82" charset="0"/>
              </a:rPr>
              <a:t>articular a participação da sociedade </a:t>
            </a:r>
            <a:r>
              <a:rPr lang="pt-BR" sz="2800" dirty="0" smtClean="0">
                <a:solidFill>
                  <a:srgbClr val="FF0000"/>
                </a:solidFill>
                <a:latin typeface="Challenge Extra Bold" panose="040C09040503070D0203" pitchFamily="82" charset="0"/>
              </a:rPr>
              <a:t>civil</a:t>
            </a:r>
          </a:p>
        </p:txBody>
      </p:sp>
      <p:sp>
        <p:nvSpPr>
          <p:cNvPr id="8" name="Retângulo 7"/>
          <p:cNvSpPr/>
          <p:nvPr/>
        </p:nvSpPr>
        <p:spPr>
          <a:xfrm>
            <a:off x="539552" y="5517232"/>
            <a:ext cx="60548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Challenge Extra Bold" panose="040C09040503070D0203" pitchFamily="82" charset="0"/>
              </a:rPr>
              <a:t>sociedade civil como </a:t>
            </a:r>
            <a:r>
              <a:rPr lang="pt-BR" sz="2400" dirty="0" err="1">
                <a:latin typeface="Challenge Extra Bold" panose="040C09040503070D0203" pitchFamily="82" charset="0"/>
              </a:rPr>
              <a:t>co-gestora</a:t>
            </a:r>
            <a:r>
              <a:rPr lang="pt-BR" sz="2400" dirty="0">
                <a:latin typeface="Challenge Extra Bold" panose="040C09040503070D0203" pitchFamily="82" charset="0"/>
              </a:rPr>
              <a:t> da coisa </a:t>
            </a:r>
            <a:r>
              <a:rPr lang="pt-BR" sz="2400" dirty="0" smtClean="0">
                <a:latin typeface="Challenge Extra Bold" panose="040C09040503070D0203" pitchFamily="82" charset="0"/>
              </a:rPr>
              <a:t>pública</a:t>
            </a:r>
            <a:endParaRPr lang="pt-BR" sz="2400" dirty="0">
              <a:latin typeface="Challenge Extra Bold" panose="040C09040503070D0203" pitchFamily="82" charset="0"/>
            </a:endParaRPr>
          </a:p>
        </p:txBody>
      </p:sp>
      <p:sp>
        <p:nvSpPr>
          <p:cNvPr id="9" name="Chave esquerda 8"/>
          <p:cNvSpPr/>
          <p:nvPr/>
        </p:nvSpPr>
        <p:spPr>
          <a:xfrm>
            <a:off x="6316106" y="1124744"/>
            <a:ext cx="416134" cy="4176464"/>
          </a:xfrm>
          <a:prstGeom prst="leftBrace">
            <a:avLst>
              <a:gd name="adj1" fmla="val 114872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6732240" y="1196752"/>
            <a:ext cx="22322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200" dirty="0" smtClean="0">
                <a:latin typeface="Challenge Extra Bold" panose="040C09040503070D0203" pitchFamily="82" charset="0"/>
              </a:rPr>
              <a:t>formulação e </a:t>
            </a:r>
            <a:r>
              <a:rPr lang="pt-BR" sz="2200" dirty="0">
                <a:latin typeface="Challenge Extra Bold" panose="040C09040503070D0203" pitchFamily="82" charset="0"/>
              </a:rPr>
              <a:t>execução </a:t>
            </a:r>
            <a:r>
              <a:rPr lang="pt-BR" sz="2200" dirty="0" smtClean="0">
                <a:latin typeface="Challenge Extra Bold" panose="040C09040503070D0203" pitchFamily="82" charset="0"/>
              </a:rPr>
              <a:t>de </a:t>
            </a:r>
            <a:r>
              <a:rPr lang="pt-BR" sz="2200" dirty="0">
                <a:latin typeface="Challenge Extra Bold" panose="040C09040503070D0203" pitchFamily="82" charset="0"/>
              </a:rPr>
              <a:t>planos, programas e implementação de Políticas Públicas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6682916" y="4077072"/>
            <a:ext cx="21686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200" dirty="0">
                <a:latin typeface="Challenge Extra Bold" panose="040C09040503070D0203" pitchFamily="82" charset="0"/>
              </a:rPr>
              <a:t>acompanhamento </a:t>
            </a:r>
            <a:r>
              <a:rPr lang="pt-BR" sz="2200" dirty="0" smtClean="0">
                <a:latin typeface="Challenge Extra Bold" panose="040C09040503070D0203" pitchFamily="82" charset="0"/>
              </a:rPr>
              <a:t> e fiscalização: Controle Social</a:t>
            </a:r>
            <a:endParaRPr lang="pt-BR" sz="2200" dirty="0">
              <a:latin typeface="Challenge Extra Bold" panose="040C09040503070D0203" pitchFamily="82" charset="0"/>
            </a:endParaRPr>
          </a:p>
        </p:txBody>
      </p:sp>
      <p:cxnSp>
        <p:nvCxnSpPr>
          <p:cNvPr id="12" name="Conector de seta reta 11"/>
          <p:cNvCxnSpPr>
            <a:stCxn id="5" idx="2"/>
            <a:endCxn id="7" idx="0"/>
          </p:cNvCxnSpPr>
          <p:nvPr/>
        </p:nvCxnSpPr>
        <p:spPr>
          <a:xfrm>
            <a:off x="2383714" y="2294875"/>
            <a:ext cx="28047" cy="158921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/>
          <p:cNvCxnSpPr/>
          <p:nvPr/>
        </p:nvCxnSpPr>
        <p:spPr>
          <a:xfrm>
            <a:off x="7020272" y="2924944"/>
            <a:ext cx="115212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Conector reto 14"/>
          <p:cNvCxnSpPr/>
          <p:nvPr/>
        </p:nvCxnSpPr>
        <p:spPr>
          <a:xfrm>
            <a:off x="6732240" y="3284984"/>
            <a:ext cx="115212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007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 animBg="1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683568" y="1700808"/>
            <a:ext cx="7388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dirty="0" smtClean="0">
                <a:latin typeface="Britannic Bold" panose="020B0903060703020204" pitchFamily="34" charset="0"/>
              </a:rPr>
              <a:t>Democracia Participativa   x   Democracia Representativa</a:t>
            </a:r>
            <a:endParaRPr lang="pt-BR" sz="2200" dirty="0">
              <a:latin typeface="Britannic Bold" panose="020B0903060703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2852936"/>
            <a:ext cx="544732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dirty="0" smtClean="0">
                <a:latin typeface="Britannic Bold" panose="020B0903060703020204" pitchFamily="34" charset="0"/>
              </a:rPr>
              <a:t>Novos atores sociais: protagonismo social</a:t>
            </a:r>
            <a:endParaRPr lang="pt-BR" sz="2200" dirty="0">
              <a:latin typeface="Britannic Bold" panose="020B0903060703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83568" y="3861048"/>
            <a:ext cx="58112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dirty="0" smtClean="0">
                <a:latin typeface="Britannic Bold" panose="020B0903060703020204" pitchFamily="34" charset="0"/>
              </a:rPr>
              <a:t>Movimentos sociais, associações de bairros, </a:t>
            </a:r>
          </a:p>
          <a:p>
            <a:r>
              <a:rPr lang="pt-BR" sz="2200" dirty="0" smtClean="0">
                <a:latin typeface="Britannic Bold" panose="020B0903060703020204" pitchFamily="34" charset="0"/>
              </a:rPr>
              <a:t>movimentos populares, ONGs</a:t>
            </a:r>
            <a:endParaRPr lang="pt-BR" sz="2200" dirty="0"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13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404664"/>
            <a:ext cx="85651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100" dirty="0" smtClean="0">
                <a:latin typeface="Challenge Extra Bold" panose="040C09040503070D0203" pitchFamily="82" charset="0"/>
              </a:rPr>
              <a:t>Políticas Públicas e processos de Gestão Participativa na Administração Pública</a:t>
            </a:r>
            <a:endParaRPr lang="pt-BR" sz="2100" dirty="0">
              <a:latin typeface="Challenge Extra Bold" panose="040C09040503070D0203" pitchFamily="82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24129564"/>
              </p:ext>
            </p:extLst>
          </p:nvPr>
        </p:nvGraphicFramePr>
        <p:xfrm>
          <a:off x="395536" y="1052736"/>
          <a:ext cx="820891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2931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5752A9-41DC-48B1-A6E1-C6EEE0ECCD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65752A9-41DC-48B1-A6E1-C6EEE0ECCD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ABF9C1-5DCC-4476-9072-E1C3AADBD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CCABF9C1-5DCC-4476-9072-E1C3AADBD5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B2515E-57DC-41E8-93A7-8FDFD9683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78B2515E-57DC-41E8-93A7-8FDFD9683C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439835-2BC1-417B-B04E-49A7C8659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74439835-2BC1-417B-B04E-49A7C8659F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DA6839-2314-4B82-A25E-3BC7BA55A1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DBDA6839-2314-4B82-A25E-3BC7BA55A1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99C9B2E-84FF-4353-A1AE-FDE695AC6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399C9B2E-84FF-4353-A1AE-FDE695AC6A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D1D905-D087-40ED-B7A9-4523AD624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DED1D905-D087-40ED-B7A9-4523AD6241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51121D-3F2F-48A3-BD03-3A56AB7D47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DA51121D-3F2F-48A3-BD03-3A56AB7D47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E3B625-3027-4AC0-A4C2-F25D2875E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0FE3B625-3027-4AC0-A4C2-F25D2875E3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50D8BA-69AF-4AAC-B782-7670E5023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4950D8BA-69AF-4AAC-B782-7670E50232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2184</Words>
  <Application>Microsoft Office PowerPoint</Application>
  <PresentationFormat>Apresentação na tela (4:3)</PresentationFormat>
  <Paragraphs>223</Paragraphs>
  <Slides>31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32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AUTOR</dc:creator>
  <cp:lastModifiedBy>AUTOR</cp:lastModifiedBy>
  <cp:revision>37</cp:revision>
  <dcterms:created xsi:type="dcterms:W3CDTF">2016-08-19T04:29:23Z</dcterms:created>
  <dcterms:modified xsi:type="dcterms:W3CDTF">2016-09-02T04:08:08Z</dcterms:modified>
</cp:coreProperties>
</file>