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omments/comment1.xml" ContentType="application/vnd.openxmlformats-officedocument.presentationml.comments+xml"/>
  <Override PartName="/ppt/comments/comment2.xml" ContentType="application/vnd.openxmlformats-officedocument.presentationml.comments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omments/comment3.xml" ContentType="application/vnd.openxmlformats-officedocument.presentationml.comments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comments/comment4.xml" ContentType="application/vnd.openxmlformats-officedocument.presentationml.comments+xml"/>
  <Override PartName="/ppt/comments/comment5.xml" ContentType="application/vnd.openxmlformats-officedocument.presentationml.comments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comments/comment6.xml" ContentType="application/vnd.openxmlformats-officedocument.presentationml.comments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omments/comment7.xml" ContentType="application/vnd.openxmlformats-officedocument.presentationml.comments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comments/comment8.xml" ContentType="application/vnd.openxmlformats-officedocument.presentationml.comments+xml"/>
  <Override PartName="/ppt/comments/comment9.xml" ContentType="application/vnd.openxmlformats-officedocument.presentationml.comments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8" r:id="rId5"/>
    <p:sldId id="259" r:id="rId6"/>
    <p:sldId id="264" r:id="rId7"/>
    <p:sldId id="270" r:id="rId8"/>
    <p:sldId id="263" r:id="rId9"/>
    <p:sldId id="262" r:id="rId10"/>
    <p:sldId id="267" r:id="rId11"/>
    <p:sldId id="268" r:id="rId12"/>
    <p:sldId id="266" r:id="rId13"/>
    <p:sldId id="269" r:id="rId14"/>
    <p:sldId id="271" r:id="rId15"/>
    <p:sldId id="274" r:id="rId16"/>
    <p:sldId id="275" r:id="rId1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exsandro Medeiros" initials="AM" lastIdx="10" clrIdx="0">
    <p:extLst>
      <p:ext uri="{19B8F6BF-5375-455C-9EA6-DF929625EA0E}">
        <p15:presenceInfo xmlns:p15="http://schemas.microsoft.com/office/powerpoint/2012/main" userId="2ec470194fb5bc4e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2" d="100"/>
          <a:sy n="72" d="100"/>
        </p:scale>
        <p:origin x="66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01T15:13:43.240" idx="10">
    <p:pos x="10" y="10"/>
    <p:text>Esta apresentação contém OBSERVAÇÕES como esta nos slides com o objetivo de melhor esclarecer alguns tópicos presentes nos slides. Além disso, contém também ANIMAÇÕES  e, por isso, É MELHOR VISUALIZADA NO MODO DE APRESENTAÇÃO DE SLIDES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2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02T13:11:52.248" idx="1">
    <p:pos x="10" y="10"/>
    <p:text>nesta comunicação irei enfatizar os saberes tradicionais a partir do binômio saúde/doença, que possa garantir o reconhecimento de uma prática secular, respeitando suas especificidades, como uma política pública de saúde por meio do Sistema Único de Saúde (SUS)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3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02T13:13:47.468" idx="2">
    <p:pos x="10" y="10"/>
    <p:text>Para os dados apresentados neste artigo utilizou-se o método de pesquisa exploratória já que se trata de um estudo preliminar a fim de poder familiarizar-se de modo mais completo com o fenômeno investigado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4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02T13:21:24.738" idx="3">
    <p:pos x="10" y="10"/>
    <p:text>PNSIPCF: Portaria n° 2.866, de 2 de dezembro de 2011</p:text>
    <p:extLst>
      <p:ext uri="{C676402C-5697-4E1C-873F-D02D1690AC5C}">
        <p15:threadingInfo xmlns:p15="http://schemas.microsoft.com/office/powerpoint/2012/main" timeZoneBias="120"/>
      </p:ext>
    </p:extLst>
  </p:cm>
  <p:cm authorId="1" dt="2016-11-02T13:21:43.424" idx="4">
    <p:pos x="146" y="146"/>
    <p:text>PNPIC: Portaria nº 971, de 03 de maio de 2006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5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01T15:10:23.720" idx="8">
    <p:pos x="10" y="10"/>
    <p:text>o predomínio do saber biomédico tende a direcionar o
processo da gestão municipal para a inserção da fitoterapia científica, médico-centrada.</p:text>
    <p:extLst>
      <p:ext uri="{C676402C-5697-4E1C-873F-D02D1690AC5C}">
        <p15:threadingInfo xmlns:p15="http://schemas.microsoft.com/office/powerpoint/2012/main" timeZoneBias="120"/>
      </p:ext>
    </p:extLst>
  </p:cm>
  <p:cm authorId="1" dt="2016-12-01T15:11:40.241" idx="9">
    <p:pos x="146" y="146"/>
    <p:text>Por outro lado, há, também, espaços institucionais e sociais favoráveis à interação entre saberes e práticas
locais com o saber técnico-científico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6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06T11:22:54.418" idx="5">
    <p:pos x="10" y="10"/>
    <p:text>A utilização da fitoterapia e o uso de plantas medicinais tem sido objeto de investigação a partir de uma abordagem da etnobotânica (AMOROZO, 1996; CASSINO, 2010) e considerando a riqueza da biodiversidade amazônica (BERG, 1993; WITKOSKI, 2007)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7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06T11:22:54.418" idx="5">
    <p:pos x="10" y="10"/>
    <p:text>A utilização da fitoterapia e o uso de plantas medicinais tem sido objeto de investigação a partir de uma abordagem da etnobotânica (AMOROZO, 1996; CASSINO, 2010) e considerando a riqueza da biodiversidade amazônica (BERG, 1993; WITKOSKI, 2007)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8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2-01T15:03:45.326" idx="7">
    <p:pos x="10" y="10"/>
    <p:text>análise do relatório da 5ª Conferência Municipal de Saúde que revela a demanda por parte da sociedade para incluir nas políticas de saúde a valorização dos saberes tradicionais</p:text>
    <p:extLst>
      <p:ext uri="{C676402C-5697-4E1C-873F-D02D1690AC5C}">
        <p15:threadingInfo xmlns:p15="http://schemas.microsoft.com/office/powerpoint/2012/main" timeZoneBias="120"/>
      </p:ext>
    </p:extLst>
  </p:cm>
</p:cmLst>
</file>

<file path=ppt/comments/comment9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16-11-06T11:36:03.289" idx="6">
    <p:pos x="10" y="10"/>
    <p:text>Para responder a esta pergunta, realizamos algumas entrevistas, principalmente com profissionais da área da saúde e conselheiros do Conselho Municipal de Saúde para entender essa questão</p:text>
    <p:extLst>
      <p:ext uri="{C676402C-5697-4E1C-873F-D02D1690AC5C}">
        <p15:threadingInfo xmlns:p15="http://schemas.microsoft.com/office/powerpoint/2012/main" timeZoneBias="120"/>
      </p:ext>
    </p:extLst>
  </p:cm>
</p:cmLst>
</file>

<file path=ppt/diagrams/_rels/data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_rels/drawing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image" Target="../media/image4.jp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image" Target="../media/image7.jp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24530D0-C8EA-4A36-B310-03D1A41ECE30}" type="doc">
      <dgm:prSet loTypeId="urn:microsoft.com/office/officeart/2005/8/layout/radial3" loCatId="cycle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A066737D-EC05-418D-9BCF-836AF2EC681E}">
      <dgm:prSet phldrT="[Texto]"/>
      <dgm:spPr/>
      <dgm:t>
        <a:bodyPr/>
        <a:lstStyle/>
        <a:p>
          <a:r>
            <a:rPr lang="pt-BR" b="1" dirty="0">
              <a:latin typeface="Times New Roman" panose="02020603050405020304" pitchFamily="18" charset="0"/>
              <a:ea typeface="Calibri" panose="020F0502020204030204" pitchFamily="34" charset="0"/>
            </a:rPr>
            <a:t>técnicas e instrumentos de pesquisa</a:t>
          </a:r>
          <a:endParaRPr lang="pt-BR" dirty="0"/>
        </a:p>
      </dgm:t>
    </dgm:pt>
    <dgm:pt modelId="{3D629D39-B827-4E98-8F09-1D1BDD51DC19}" type="parTrans" cxnId="{F143CF57-861C-4D55-AB56-92914523331C}">
      <dgm:prSet/>
      <dgm:spPr/>
      <dgm:t>
        <a:bodyPr/>
        <a:lstStyle/>
        <a:p>
          <a:endParaRPr lang="pt-BR"/>
        </a:p>
      </dgm:t>
    </dgm:pt>
    <dgm:pt modelId="{8F1E6C0B-D8B7-4126-98D7-AE1B7E8AB7E6}" type="sibTrans" cxnId="{F143CF57-861C-4D55-AB56-92914523331C}">
      <dgm:prSet/>
      <dgm:spPr/>
      <dgm:t>
        <a:bodyPr/>
        <a:lstStyle/>
        <a:p>
          <a:endParaRPr lang="pt-BR"/>
        </a:p>
      </dgm:t>
    </dgm:pt>
    <dgm:pt modelId="{F7D16C66-F81A-4850-942A-385F2185CDD4}">
      <dgm:prSet phldrT="[Texto]" custT="1"/>
      <dgm:spPr/>
      <dgm:t>
        <a:bodyPr/>
        <a:lstStyle/>
        <a:p>
          <a:r>
            <a:rPr lang="pt-BR" sz="2100" b="1" dirty="0">
              <a:latin typeface="Times New Roman" panose="02020603050405020304" pitchFamily="18" charset="0"/>
              <a:ea typeface="Calibri" panose="020F0502020204030204" pitchFamily="34" charset="0"/>
            </a:rPr>
            <a:t>pesquisa bibliográfica</a:t>
          </a:r>
          <a:endParaRPr lang="pt-BR" sz="2100" dirty="0"/>
        </a:p>
      </dgm:t>
    </dgm:pt>
    <dgm:pt modelId="{435AC853-2FAD-4B00-8910-3652EC3B026D}" type="parTrans" cxnId="{A82EB41A-6B2A-4CA3-92A8-47E02896AFBB}">
      <dgm:prSet/>
      <dgm:spPr/>
      <dgm:t>
        <a:bodyPr/>
        <a:lstStyle/>
        <a:p>
          <a:endParaRPr lang="pt-BR"/>
        </a:p>
      </dgm:t>
    </dgm:pt>
    <dgm:pt modelId="{718E950C-1330-4C00-BAA8-46ADCCDCEA31}" type="sibTrans" cxnId="{A82EB41A-6B2A-4CA3-92A8-47E02896AFBB}">
      <dgm:prSet/>
      <dgm:spPr/>
      <dgm:t>
        <a:bodyPr/>
        <a:lstStyle/>
        <a:p>
          <a:endParaRPr lang="pt-BR"/>
        </a:p>
      </dgm:t>
    </dgm:pt>
    <dgm:pt modelId="{C1ECA0F0-E3DD-4B4F-A8B9-B2AF2F198C85}">
      <dgm:prSet phldrT="[Texto]" custT="1"/>
      <dgm:spPr/>
      <dgm:t>
        <a:bodyPr/>
        <a:lstStyle/>
        <a:p>
          <a:r>
            <a:rPr lang="pt-BR" sz="2200" b="1" dirty="0">
              <a:latin typeface="Times New Roman" panose="02020603050405020304" pitchFamily="18" charset="0"/>
              <a:ea typeface="Calibri" panose="020F0502020204030204" pitchFamily="34" charset="0"/>
            </a:rPr>
            <a:t>pesquisa de campo</a:t>
          </a:r>
          <a:endParaRPr lang="pt-BR" sz="2200" dirty="0"/>
        </a:p>
      </dgm:t>
    </dgm:pt>
    <dgm:pt modelId="{FA5E3898-CF2E-4073-A4FB-F6D2F099D7EF}" type="parTrans" cxnId="{11641E4C-042A-4950-8638-A9CB63E115E5}">
      <dgm:prSet/>
      <dgm:spPr/>
      <dgm:t>
        <a:bodyPr/>
        <a:lstStyle/>
        <a:p>
          <a:endParaRPr lang="pt-BR"/>
        </a:p>
      </dgm:t>
    </dgm:pt>
    <dgm:pt modelId="{39FB9AEB-879E-495D-B520-7D4C7D3FE78D}" type="sibTrans" cxnId="{11641E4C-042A-4950-8638-A9CB63E115E5}">
      <dgm:prSet/>
      <dgm:spPr/>
      <dgm:t>
        <a:bodyPr/>
        <a:lstStyle/>
        <a:p>
          <a:endParaRPr lang="pt-BR"/>
        </a:p>
      </dgm:t>
    </dgm:pt>
    <dgm:pt modelId="{B4A3F443-9C58-450B-92FE-5D24753CBD4B}">
      <dgm:prSet phldrT="[Texto]" custT="1"/>
      <dgm:spPr/>
      <dgm:t>
        <a:bodyPr/>
        <a:lstStyle/>
        <a:p>
          <a:r>
            <a:rPr lang="pt-BR" sz="2200" b="1" dirty="0">
              <a:latin typeface="Times New Roman" panose="02020603050405020304" pitchFamily="18" charset="0"/>
              <a:ea typeface="Calibri" panose="020F0502020204030204" pitchFamily="34" charset="0"/>
            </a:rPr>
            <a:t>análise documental</a:t>
          </a:r>
          <a:endParaRPr lang="pt-BR" sz="2200" dirty="0"/>
        </a:p>
      </dgm:t>
    </dgm:pt>
    <dgm:pt modelId="{8FF3E811-EFD1-4BD1-A443-F6C04C90517D}" type="parTrans" cxnId="{B25CC3ED-719F-403F-8212-A6A5ED784E26}">
      <dgm:prSet/>
      <dgm:spPr/>
      <dgm:t>
        <a:bodyPr/>
        <a:lstStyle/>
        <a:p>
          <a:endParaRPr lang="pt-BR"/>
        </a:p>
      </dgm:t>
    </dgm:pt>
    <dgm:pt modelId="{E4CC08F7-27F6-4942-9AA5-962BE7AEA695}" type="sibTrans" cxnId="{B25CC3ED-719F-403F-8212-A6A5ED784E26}">
      <dgm:prSet/>
      <dgm:spPr/>
      <dgm:t>
        <a:bodyPr/>
        <a:lstStyle/>
        <a:p>
          <a:endParaRPr lang="pt-BR"/>
        </a:p>
      </dgm:t>
    </dgm:pt>
    <dgm:pt modelId="{1CB4C4DE-246B-473A-AF50-56A3A4E85058}">
      <dgm:prSet custT="1"/>
      <dgm:spPr/>
      <dgm:t>
        <a:bodyPr/>
        <a:lstStyle/>
        <a:p>
          <a:r>
            <a:rPr lang="pt-BR" sz="2100" b="1" dirty="0">
              <a:latin typeface="Times New Roman" panose="02020603050405020304" pitchFamily="18" charset="0"/>
              <a:ea typeface="Calibri" panose="020F0502020204030204" pitchFamily="34" charset="0"/>
            </a:rPr>
            <a:t>entrevistas</a:t>
          </a:r>
          <a:endParaRPr lang="pt-BR" sz="2100" dirty="0"/>
        </a:p>
      </dgm:t>
    </dgm:pt>
    <dgm:pt modelId="{9CA97D00-808F-4749-A963-A02A6F7DFF7B}" type="parTrans" cxnId="{E8B5595D-486F-43BC-9E07-6121A081D453}">
      <dgm:prSet/>
      <dgm:spPr/>
      <dgm:t>
        <a:bodyPr/>
        <a:lstStyle/>
        <a:p>
          <a:endParaRPr lang="pt-BR"/>
        </a:p>
      </dgm:t>
    </dgm:pt>
    <dgm:pt modelId="{B3B87089-2C90-4A1F-893F-3D8215698896}" type="sibTrans" cxnId="{E8B5595D-486F-43BC-9E07-6121A081D453}">
      <dgm:prSet/>
      <dgm:spPr/>
      <dgm:t>
        <a:bodyPr/>
        <a:lstStyle/>
        <a:p>
          <a:endParaRPr lang="pt-BR"/>
        </a:p>
      </dgm:t>
    </dgm:pt>
    <dgm:pt modelId="{97986D08-87D9-43E8-BEAC-5CEED4804DB5}" type="pres">
      <dgm:prSet presAssocID="{924530D0-C8EA-4A36-B310-03D1A41ECE30}" presName="composite" presStyleCnt="0">
        <dgm:presLayoutVars>
          <dgm:chMax val="1"/>
          <dgm:dir/>
          <dgm:resizeHandles val="exact"/>
        </dgm:presLayoutVars>
      </dgm:prSet>
      <dgm:spPr/>
    </dgm:pt>
    <dgm:pt modelId="{75C88835-A95F-4004-8DE3-8F74D45447B6}" type="pres">
      <dgm:prSet presAssocID="{924530D0-C8EA-4A36-B310-03D1A41ECE30}" presName="radial" presStyleCnt="0">
        <dgm:presLayoutVars>
          <dgm:animLvl val="ctr"/>
        </dgm:presLayoutVars>
      </dgm:prSet>
      <dgm:spPr/>
    </dgm:pt>
    <dgm:pt modelId="{A6878E7C-1A65-4164-A97D-BA00BC55DDD6}" type="pres">
      <dgm:prSet presAssocID="{A066737D-EC05-418D-9BCF-836AF2EC681E}" presName="centerShape" presStyleLbl="vennNode1" presStyleIdx="0" presStyleCnt="5" custLinFactNeighborX="46215"/>
      <dgm:spPr/>
    </dgm:pt>
    <dgm:pt modelId="{283FDC3F-8614-42FC-8A32-43C54BBC3CC6}" type="pres">
      <dgm:prSet presAssocID="{F7D16C66-F81A-4850-942A-385F2185CDD4}" presName="node" presStyleLbl="vennNode1" presStyleIdx="1" presStyleCnt="5" custScaleX="137616" custScaleY="138016" custRadScaleRad="139541" custRadScaleInc="57328">
        <dgm:presLayoutVars>
          <dgm:bulletEnabled val="1"/>
        </dgm:presLayoutVars>
      </dgm:prSet>
      <dgm:spPr/>
    </dgm:pt>
    <dgm:pt modelId="{C2C30D12-1B1C-4EF4-809B-172EC88B677B}" type="pres">
      <dgm:prSet presAssocID="{C1ECA0F0-E3DD-4B4F-A8B9-B2AF2F198C85}" presName="node" presStyleLbl="vennNode1" presStyleIdx="2" presStyleCnt="5" custScaleX="137616" custScaleY="138016" custRadScaleRad="181347" custRadScaleInc="11372">
        <dgm:presLayoutVars>
          <dgm:bulletEnabled val="1"/>
        </dgm:presLayoutVars>
      </dgm:prSet>
      <dgm:spPr/>
    </dgm:pt>
    <dgm:pt modelId="{DBD9C9B8-5333-47AB-8EB6-15C476EEAD2F}" type="pres">
      <dgm:prSet presAssocID="{B4A3F443-9C58-450B-92FE-5D24753CBD4B}" presName="node" presStyleLbl="vennNode1" presStyleIdx="3" presStyleCnt="5" custScaleX="137616" custScaleY="138016" custRadScaleRad="171480" custRadScaleInc="-35905">
        <dgm:presLayoutVars>
          <dgm:bulletEnabled val="1"/>
        </dgm:presLayoutVars>
      </dgm:prSet>
      <dgm:spPr/>
    </dgm:pt>
    <dgm:pt modelId="{4ECE47CC-C28C-42A9-BF7F-A039529CD872}" type="pres">
      <dgm:prSet presAssocID="{1CB4C4DE-246B-473A-AF50-56A3A4E85058}" presName="node" presStyleLbl="vennNode1" presStyleIdx="4" presStyleCnt="5" custScaleX="137616" custScaleY="138016" custRadScaleRad="1705" custRadScaleInc="51890">
        <dgm:presLayoutVars>
          <dgm:bulletEnabled val="1"/>
        </dgm:presLayoutVars>
      </dgm:prSet>
      <dgm:spPr/>
    </dgm:pt>
  </dgm:ptLst>
  <dgm:cxnLst>
    <dgm:cxn modelId="{9DC84D52-5A0C-4121-AB2D-BFFB5FC066BF}" type="presOf" srcId="{A066737D-EC05-418D-9BCF-836AF2EC681E}" destId="{A6878E7C-1A65-4164-A97D-BA00BC55DDD6}" srcOrd="0" destOrd="0" presId="urn:microsoft.com/office/officeart/2005/8/layout/radial3"/>
    <dgm:cxn modelId="{2F9A18D1-FDB4-47E7-B817-947503A2BC7D}" type="presOf" srcId="{B4A3F443-9C58-450B-92FE-5D24753CBD4B}" destId="{DBD9C9B8-5333-47AB-8EB6-15C476EEAD2F}" srcOrd="0" destOrd="0" presId="urn:microsoft.com/office/officeart/2005/8/layout/radial3"/>
    <dgm:cxn modelId="{F143CF57-861C-4D55-AB56-92914523331C}" srcId="{924530D0-C8EA-4A36-B310-03D1A41ECE30}" destId="{A066737D-EC05-418D-9BCF-836AF2EC681E}" srcOrd="0" destOrd="0" parTransId="{3D629D39-B827-4E98-8F09-1D1BDD51DC19}" sibTransId="{8F1E6C0B-D8B7-4126-98D7-AE1B7E8AB7E6}"/>
    <dgm:cxn modelId="{11641E4C-042A-4950-8638-A9CB63E115E5}" srcId="{A066737D-EC05-418D-9BCF-836AF2EC681E}" destId="{C1ECA0F0-E3DD-4B4F-A8B9-B2AF2F198C85}" srcOrd="1" destOrd="0" parTransId="{FA5E3898-CF2E-4073-A4FB-F6D2F099D7EF}" sibTransId="{39FB9AEB-879E-495D-B520-7D4C7D3FE78D}"/>
    <dgm:cxn modelId="{A82EB41A-6B2A-4CA3-92A8-47E02896AFBB}" srcId="{A066737D-EC05-418D-9BCF-836AF2EC681E}" destId="{F7D16C66-F81A-4850-942A-385F2185CDD4}" srcOrd="0" destOrd="0" parTransId="{435AC853-2FAD-4B00-8910-3652EC3B026D}" sibTransId="{718E950C-1330-4C00-BAA8-46ADCCDCEA31}"/>
    <dgm:cxn modelId="{DD1AF911-79A4-476E-B4FA-56A1DB391343}" type="presOf" srcId="{1CB4C4DE-246B-473A-AF50-56A3A4E85058}" destId="{4ECE47CC-C28C-42A9-BF7F-A039529CD872}" srcOrd="0" destOrd="0" presId="urn:microsoft.com/office/officeart/2005/8/layout/radial3"/>
    <dgm:cxn modelId="{47F7059F-7D29-4D27-B115-53E527522D21}" type="presOf" srcId="{F7D16C66-F81A-4850-942A-385F2185CDD4}" destId="{283FDC3F-8614-42FC-8A32-43C54BBC3CC6}" srcOrd="0" destOrd="0" presId="urn:microsoft.com/office/officeart/2005/8/layout/radial3"/>
    <dgm:cxn modelId="{B25CC3ED-719F-403F-8212-A6A5ED784E26}" srcId="{A066737D-EC05-418D-9BCF-836AF2EC681E}" destId="{B4A3F443-9C58-450B-92FE-5D24753CBD4B}" srcOrd="2" destOrd="0" parTransId="{8FF3E811-EFD1-4BD1-A443-F6C04C90517D}" sibTransId="{E4CC08F7-27F6-4942-9AA5-962BE7AEA695}"/>
    <dgm:cxn modelId="{6C8E25D0-8ED5-401C-A89E-B0FC3707097C}" type="presOf" srcId="{924530D0-C8EA-4A36-B310-03D1A41ECE30}" destId="{97986D08-87D9-43E8-BEAC-5CEED4804DB5}" srcOrd="0" destOrd="0" presId="urn:microsoft.com/office/officeart/2005/8/layout/radial3"/>
    <dgm:cxn modelId="{E8B5595D-486F-43BC-9E07-6121A081D453}" srcId="{A066737D-EC05-418D-9BCF-836AF2EC681E}" destId="{1CB4C4DE-246B-473A-AF50-56A3A4E85058}" srcOrd="3" destOrd="0" parTransId="{9CA97D00-808F-4749-A963-A02A6F7DFF7B}" sibTransId="{B3B87089-2C90-4A1F-893F-3D8215698896}"/>
    <dgm:cxn modelId="{5A41B3C3-73E1-4A50-A354-9D39DE987F46}" type="presOf" srcId="{C1ECA0F0-E3DD-4B4F-A8B9-B2AF2F198C85}" destId="{C2C30D12-1B1C-4EF4-809B-172EC88B677B}" srcOrd="0" destOrd="0" presId="urn:microsoft.com/office/officeart/2005/8/layout/radial3"/>
    <dgm:cxn modelId="{D92FEC30-A5EE-4500-99B2-CD17FCA1D45A}" type="presParOf" srcId="{97986D08-87D9-43E8-BEAC-5CEED4804DB5}" destId="{75C88835-A95F-4004-8DE3-8F74D45447B6}" srcOrd="0" destOrd="0" presId="urn:microsoft.com/office/officeart/2005/8/layout/radial3"/>
    <dgm:cxn modelId="{664A0298-DBEB-45ED-891E-CE9B3AF9821D}" type="presParOf" srcId="{75C88835-A95F-4004-8DE3-8F74D45447B6}" destId="{A6878E7C-1A65-4164-A97D-BA00BC55DDD6}" srcOrd="0" destOrd="0" presId="urn:microsoft.com/office/officeart/2005/8/layout/radial3"/>
    <dgm:cxn modelId="{8BB1682B-97DC-4FE9-93CA-8AD534B429BB}" type="presParOf" srcId="{75C88835-A95F-4004-8DE3-8F74D45447B6}" destId="{283FDC3F-8614-42FC-8A32-43C54BBC3CC6}" srcOrd="1" destOrd="0" presId="urn:microsoft.com/office/officeart/2005/8/layout/radial3"/>
    <dgm:cxn modelId="{A50BB1BF-5A94-4B9B-8E86-D4EC436FB9DE}" type="presParOf" srcId="{75C88835-A95F-4004-8DE3-8F74D45447B6}" destId="{C2C30D12-1B1C-4EF4-809B-172EC88B677B}" srcOrd="2" destOrd="0" presId="urn:microsoft.com/office/officeart/2005/8/layout/radial3"/>
    <dgm:cxn modelId="{906A4E4C-0EE1-4AB0-B285-3C72881BD453}" type="presParOf" srcId="{75C88835-A95F-4004-8DE3-8F74D45447B6}" destId="{DBD9C9B8-5333-47AB-8EB6-15C476EEAD2F}" srcOrd="3" destOrd="0" presId="urn:microsoft.com/office/officeart/2005/8/layout/radial3"/>
    <dgm:cxn modelId="{16192ACF-8690-47A6-8F7B-79F55F3249DC}" type="presParOf" srcId="{75C88835-A95F-4004-8DE3-8F74D45447B6}" destId="{4ECE47CC-C28C-42A9-BF7F-A039529CD872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D8360A3-0992-42E6-AC9F-ECF2136E610F}" type="doc">
      <dgm:prSet loTypeId="urn:microsoft.com/office/officeart/2005/8/layout/chart3" loCatId="cycle" qsTypeId="urn:microsoft.com/office/officeart/2005/8/quickstyle/3d3" qsCatId="3D" csTypeId="urn:microsoft.com/office/officeart/2005/8/colors/colorful4" csCatId="colorful" phldr="1"/>
      <dgm:spPr/>
    </dgm:pt>
    <dgm:pt modelId="{9C151946-4D09-4124-A931-EAD354831CAB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Política Nacional de Práticas Integrativas e Complementares (PNPIC)</a:t>
          </a:r>
          <a:endParaRPr lang="pt-BR" dirty="0"/>
        </a:p>
      </dgm:t>
    </dgm:pt>
    <dgm:pt modelId="{70BAB00F-9969-42D6-9990-C50BD9053F87}" type="parTrans" cxnId="{4B02B81C-27CA-4931-9471-88C0A6F8A180}">
      <dgm:prSet/>
      <dgm:spPr/>
      <dgm:t>
        <a:bodyPr/>
        <a:lstStyle/>
        <a:p>
          <a:endParaRPr lang="pt-BR"/>
        </a:p>
      </dgm:t>
    </dgm:pt>
    <dgm:pt modelId="{DDEC529E-4E0A-415F-AA36-331FDEE78666}" type="sibTrans" cxnId="{4B02B81C-27CA-4931-9471-88C0A6F8A180}">
      <dgm:prSet/>
      <dgm:spPr/>
      <dgm:t>
        <a:bodyPr/>
        <a:lstStyle/>
        <a:p>
          <a:endParaRPr lang="pt-BR"/>
        </a:p>
      </dgm:t>
    </dgm:pt>
    <dgm:pt modelId="{C7A950CA-A31A-4A2D-8D86-03141E1692A8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Times New Roman" panose="02020603050405020304" pitchFamily="18" charset="0"/>
            </a:rPr>
            <a:t>Política Nacional de Plantas Medicinais e Fitoterápicos</a:t>
          </a:r>
          <a:endParaRPr lang="pt-BR" dirty="0"/>
        </a:p>
      </dgm:t>
    </dgm:pt>
    <dgm:pt modelId="{C24AC184-04DA-4CB2-AD19-8DFA3FBBFC13}" type="parTrans" cxnId="{14CAF411-6241-4D07-9B9F-DDDAC2A5F977}">
      <dgm:prSet/>
      <dgm:spPr/>
      <dgm:t>
        <a:bodyPr/>
        <a:lstStyle/>
        <a:p>
          <a:endParaRPr lang="pt-BR"/>
        </a:p>
      </dgm:t>
    </dgm:pt>
    <dgm:pt modelId="{E4C7F7A8-F4E0-4AFB-91CA-CC99E8561150}" type="sibTrans" cxnId="{14CAF411-6241-4D07-9B9F-DDDAC2A5F977}">
      <dgm:prSet/>
      <dgm:spPr/>
      <dgm:t>
        <a:bodyPr/>
        <a:lstStyle/>
        <a:p>
          <a:endParaRPr lang="pt-BR"/>
        </a:p>
      </dgm:t>
    </dgm:pt>
    <dgm:pt modelId="{3F412119-77D3-449C-B60C-1DE116FC7B83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Times New Roman" panose="02020603050405020304" pitchFamily="18" charset="0"/>
            </a:rPr>
            <a:t>Política Nacional de Saúde Integral das Populações do Campo e da Floresta (PNSIPCF)</a:t>
          </a:r>
          <a:endParaRPr lang="pt-BR" dirty="0"/>
        </a:p>
      </dgm:t>
    </dgm:pt>
    <dgm:pt modelId="{B88DDB65-5E4F-4178-9DAF-0364B50FCAEB}" type="parTrans" cxnId="{5C06BA36-410B-4D4C-80B4-2A462989B1E5}">
      <dgm:prSet/>
      <dgm:spPr/>
      <dgm:t>
        <a:bodyPr/>
        <a:lstStyle/>
        <a:p>
          <a:endParaRPr lang="pt-BR"/>
        </a:p>
      </dgm:t>
    </dgm:pt>
    <dgm:pt modelId="{F807F775-FA88-4460-A4AF-E50EE3992A2E}" type="sibTrans" cxnId="{5C06BA36-410B-4D4C-80B4-2A462989B1E5}">
      <dgm:prSet/>
      <dgm:spPr/>
      <dgm:t>
        <a:bodyPr/>
        <a:lstStyle/>
        <a:p>
          <a:endParaRPr lang="pt-BR"/>
        </a:p>
      </dgm:t>
    </dgm:pt>
    <dgm:pt modelId="{F700CD4B-13FD-4689-A9E9-A9F34A3BC3C0}" type="pres">
      <dgm:prSet presAssocID="{9D8360A3-0992-42E6-AC9F-ECF2136E610F}" presName="compositeShape" presStyleCnt="0">
        <dgm:presLayoutVars>
          <dgm:chMax val="7"/>
          <dgm:dir/>
          <dgm:resizeHandles val="exact"/>
        </dgm:presLayoutVars>
      </dgm:prSet>
      <dgm:spPr/>
    </dgm:pt>
    <dgm:pt modelId="{0A32F708-9B70-4629-BCA5-4050849916D6}" type="pres">
      <dgm:prSet presAssocID="{9D8360A3-0992-42E6-AC9F-ECF2136E610F}" presName="wedge1" presStyleLbl="node1" presStyleIdx="0" presStyleCnt="3" custScaleX="117087" custScaleY="107833" custLinFactNeighborX="-4949" custLinFactNeighborY="3025"/>
      <dgm:spPr/>
    </dgm:pt>
    <dgm:pt modelId="{638748D2-9A2A-4B6C-A88B-A5C02550631A}" type="pres">
      <dgm:prSet presAssocID="{9D8360A3-0992-42E6-AC9F-ECF2136E610F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</dgm:pt>
    <dgm:pt modelId="{9B8DA918-85B0-4A7A-902F-B8B99F1DC42B}" type="pres">
      <dgm:prSet presAssocID="{9D8360A3-0992-42E6-AC9F-ECF2136E610F}" presName="wedge2" presStyleLbl="node1" presStyleIdx="1" presStyleCnt="3" custScaleX="113604" custScaleY="118543"/>
      <dgm:spPr/>
    </dgm:pt>
    <dgm:pt modelId="{DF455F70-AAE6-460F-9D91-5152AD6ECE5E}" type="pres">
      <dgm:prSet presAssocID="{9D8360A3-0992-42E6-AC9F-ECF2136E610F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</dgm:pt>
    <dgm:pt modelId="{A925E4B9-0749-4803-AF26-49153CEAA1FB}" type="pres">
      <dgm:prSet presAssocID="{9D8360A3-0992-42E6-AC9F-ECF2136E610F}" presName="wedge3" presStyleLbl="node1" presStyleIdx="2" presStyleCnt="3" custScaleX="117087" custScaleY="107833"/>
      <dgm:spPr/>
    </dgm:pt>
    <dgm:pt modelId="{16713B8C-70DC-4498-80A7-1885E9B01B37}" type="pres">
      <dgm:prSet presAssocID="{9D8360A3-0992-42E6-AC9F-ECF2136E610F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</dgm:pt>
  </dgm:ptLst>
  <dgm:cxnLst>
    <dgm:cxn modelId="{37C0C671-5E03-4F3B-B224-C2535A8C6002}" type="presOf" srcId="{9C151946-4D09-4124-A931-EAD354831CAB}" destId="{638748D2-9A2A-4B6C-A88B-A5C02550631A}" srcOrd="1" destOrd="0" presId="urn:microsoft.com/office/officeart/2005/8/layout/chart3"/>
    <dgm:cxn modelId="{F9C228D1-8167-4B64-B286-5A5B40A83FBF}" type="presOf" srcId="{3F412119-77D3-449C-B60C-1DE116FC7B83}" destId="{A925E4B9-0749-4803-AF26-49153CEAA1FB}" srcOrd="0" destOrd="0" presId="urn:microsoft.com/office/officeart/2005/8/layout/chart3"/>
    <dgm:cxn modelId="{AFB06FEC-61D3-4B28-9CB6-72513BF3C0BE}" type="presOf" srcId="{3F412119-77D3-449C-B60C-1DE116FC7B83}" destId="{16713B8C-70DC-4498-80A7-1885E9B01B37}" srcOrd="1" destOrd="0" presId="urn:microsoft.com/office/officeart/2005/8/layout/chart3"/>
    <dgm:cxn modelId="{5C06BA36-410B-4D4C-80B4-2A462989B1E5}" srcId="{9D8360A3-0992-42E6-AC9F-ECF2136E610F}" destId="{3F412119-77D3-449C-B60C-1DE116FC7B83}" srcOrd="2" destOrd="0" parTransId="{B88DDB65-5E4F-4178-9DAF-0364B50FCAEB}" sibTransId="{F807F775-FA88-4460-A4AF-E50EE3992A2E}"/>
    <dgm:cxn modelId="{14CAF411-6241-4D07-9B9F-DDDAC2A5F977}" srcId="{9D8360A3-0992-42E6-AC9F-ECF2136E610F}" destId="{C7A950CA-A31A-4A2D-8D86-03141E1692A8}" srcOrd="1" destOrd="0" parTransId="{C24AC184-04DA-4CB2-AD19-8DFA3FBBFC13}" sibTransId="{E4C7F7A8-F4E0-4AFB-91CA-CC99E8561150}"/>
    <dgm:cxn modelId="{7407294D-A3B3-4B18-8D23-805113B38231}" type="presOf" srcId="{9D8360A3-0992-42E6-AC9F-ECF2136E610F}" destId="{F700CD4B-13FD-4689-A9E9-A9F34A3BC3C0}" srcOrd="0" destOrd="0" presId="urn:microsoft.com/office/officeart/2005/8/layout/chart3"/>
    <dgm:cxn modelId="{6A6CBD3B-B19B-4108-B2E3-407BB1B1CC36}" type="presOf" srcId="{9C151946-4D09-4124-A931-EAD354831CAB}" destId="{0A32F708-9B70-4629-BCA5-4050849916D6}" srcOrd="0" destOrd="0" presId="urn:microsoft.com/office/officeart/2005/8/layout/chart3"/>
    <dgm:cxn modelId="{4B02B81C-27CA-4931-9471-88C0A6F8A180}" srcId="{9D8360A3-0992-42E6-AC9F-ECF2136E610F}" destId="{9C151946-4D09-4124-A931-EAD354831CAB}" srcOrd="0" destOrd="0" parTransId="{70BAB00F-9969-42D6-9990-C50BD9053F87}" sibTransId="{DDEC529E-4E0A-415F-AA36-331FDEE78666}"/>
    <dgm:cxn modelId="{329A6122-5086-42B2-9B68-355256F85B1D}" type="presOf" srcId="{C7A950CA-A31A-4A2D-8D86-03141E1692A8}" destId="{DF455F70-AAE6-460F-9D91-5152AD6ECE5E}" srcOrd="1" destOrd="0" presId="urn:microsoft.com/office/officeart/2005/8/layout/chart3"/>
    <dgm:cxn modelId="{BB162234-556C-4AE1-B4B6-FE4B0BC318AA}" type="presOf" srcId="{C7A950CA-A31A-4A2D-8D86-03141E1692A8}" destId="{9B8DA918-85B0-4A7A-902F-B8B99F1DC42B}" srcOrd="0" destOrd="0" presId="urn:microsoft.com/office/officeart/2005/8/layout/chart3"/>
    <dgm:cxn modelId="{F27F744B-F2FE-4166-AA99-E3C396ADF5F8}" type="presParOf" srcId="{F700CD4B-13FD-4689-A9E9-A9F34A3BC3C0}" destId="{0A32F708-9B70-4629-BCA5-4050849916D6}" srcOrd="0" destOrd="0" presId="urn:microsoft.com/office/officeart/2005/8/layout/chart3"/>
    <dgm:cxn modelId="{EF8DFD63-C12E-4499-92A6-98C74CD83743}" type="presParOf" srcId="{F700CD4B-13FD-4689-A9E9-A9F34A3BC3C0}" destId="{638748D2-9A2A-4B6C-A88B-A5C02550631A}" srcOrd="1" destOrd="0" presId="urn:microsoft.com/office/officeart/2005/8/layout/chart3"/>
    <dgm:cxn modelId="{96052A15-7AC1-4FF6-9BF4-BAC9149D7D69}" type="presParOf" srcId="{F700CD4B-13FD-4689-A9E9-A9F34A3BC3C0}" destId="{9B8DA918-85B0-4A7A-902F-B8B99F1DC42B}" srcOrd="2" destOrd="0" presId="urn:microsoft.com/office/officeart/2005/8/layout/chart3"/>
    <dgm:cxn modelId="{C415B35C-309A-4621-AFC0-7CD4DABD692D}" type="presParOf" srcId="{F700CD4B-13FD-4689-A9E9-A9F34A3BC3C0}" destId="{DF455F70-AAE6-460F-9D91-5152AD6ECE5E}" srcOrd="3" destOrd="0" presId="urn:microsoft.com/office/officeart/2005/8/layout/chart3"/>
    <dgm:cxn modelId="{0919FE70-84AB-477F-B05F-E171CEA1AD25}" type="presParOf" srcId="{F700CD4B-13FD-4689-A9E9-A9F34A3BC3C0}" destId="{A925E4B9-0749-4803-AF26-49153CEAA1FB}" srcOrd="4" destOrd="0" presId="urn:microsoft.com/office/officeart/2005/8/layout/chart3"/>
    <dgm:cxn modelId="{FF1FD787-A2E4-48D8-9170-D0D71704412A}" type="presParOf" srcId="{F700CD4B-13FD-4689-A9E9-A9F34A3BC3C0}" destId="{16713B8C-70DC-4498-80A7-1885E9B01B37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4A552E-CBAB-40A6-AA94-6B1F55D81AE1}" type="doc">
      <dgm:prSet loTypeId="urn:microsoft.com/office/officeart/2008/layout/TitlePictureLineup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2A15161-483D-4AB3-9367-F4888930EA2D}">
      <dgm:prSet phldrT="[Texto]"/>
      <dgm:spPr/>
      <dgm:t>
        <a:bodyPr/>
        <a:lstStyle/>
        <a:p>
          <a:r>
            <a:rPr lang="pt-BR">
              <a:latin typeface="Arial" panose="020B0604020202020204" pitchFamily="34" charset="0"/>
              <a:ea typeface="Calibri" panose="020F0502020204030204" pitchFamily="34" charset="0"/>
            </a:rPr>
            <a:t>Bahia</a:t>
          </a:r>
          <a:endParaRPr lang="pt-BR" dirty="0"/>
        </a:p>
      </dgm:t>
    </dgm:pt>
    <dgm:pt modelId="{F4BCDDA1-D214-4C7F-B144-4791A26B8443}" type="parTrans" cxnId="{2BEE77FB-BF03-40CA-8C5D-559EDEEC2B3E}">
      <dgm:prSet/>
      <dgm:spPr/>
      <dgm:t>
        <a:bodyPr/>
        <a:lstStyle/>
        <a:p>
          <a:endParaRPr lang="pt-BR"/>
        </a:p>
      </dgm:t>
    </dgm:pt>
    <dgm:pt modelId="{39F3BFDD-E12D-4A18-9EBF-EE2C6B6439DB}" type="sibTrans" cxnId="{2BEE77FB-BF03-40CA-8C5D-559EDEEC2B3E}">
      <dgm:prSet/>
      <dgm:spPr/>
      <dgm:t>
        <a:bodyPr/>
        <a:lstStyle/>
        <a:p>
          <a:endParaRPr lang="pt-BR"/>
        </a:p>
      </dgm:t>
    </dgm:pt>
    <dgm:pt modelId="{DCEC3945-D266-4550-BA6F-3C224719495A}">
      <dgm:prSet phldrT="[Texto]"/>
      <dgm:spPr/>
      <dgm:t>
        <a:bodyPr/>
        <a:lstStyle/>
        <a:p>
          <a:r>
            <a:rPr lang="pt-BR">
              <a:latin typeface="Arial" panose="020B0604020202020204" pitchFamily="34" charset="0"/>
              <a:ea typeface="Calibri" panose="020F0502020204030204" pitchFamily="34" charset="0"/>
            </a:rPr>
            <a:t>PINTO, AMOROZO; FURLAN 2006</a:t>
          </a:r>
          <a:endParaRPr lang="pt-BR" dirty="0"/>
        </a:p>
      </dgm:t>
    </dgm:pt>
    <dgm:pt modelId="{B4FEDDB5-8E19-493E-BDE3-E5CE80432673}" type="parTrans" cxnId="{9A6D9C46-483A-4E45-B512-D13F07730151}">
      <dgm:prSet/>
      <dgm:spPr/>
      <dgm:t>
        <a:bodyPr/>
        <a:lstStyle/>
        <a:p>
          <a:endParaRPr lang="pt-BR"/>
        </a:p>
      </dgm:t>
    </dgm:pt>
    <dgm:pt modelId="{50440C65-05E5-47BF-9AF1-82D4E2A0AD7F}" type="sibTrans" cxnId="{9A6D9C46-483A-4E45-B512-D13F07730151}">
      <dgm:prSet/>
      <dgm:spPr/>
      <dgm:t>
        <a:bodyPr/>
        <a:lstStyle/>
        <a:p>
          <a:endParaRPr lang="pt-BR"/>
        </a:p>
      </dgm:t>
    </dgm:pt>
    <dgm:pt modelId="{D26A9A09-1F9D-4598-90A3-B98721A68884}">
      <dgm:prSet phldrT="[Texto]"/>
      <dgm:spPr/>
      <dgm:t>
        <a:bodyPr/>
        <a:lstStyle/>
        <a:p>
          <a:r>
            <a:rPr lang="pt-BR">
              <a:latin typeface="Arial" panose="020B0604020202020204" pitchFamily="34" charset="0"/>
              <a:ea typeface="Calibri" panose="020F0502020204030204" pitchFamily="34" charset="0"/>
            </a:rPr>
            <a:t>Maranhão</a:t>
          </a:r>
          <a:endParaRPr lang="pt-BR" dirty="0"/>
        </a:p>
      </dgm:t>
    </dgm:pt>
    <dgm:pt modelId="{291E4A4B-4C78-47CC-B5B1-4016B8E81E81}" type="parTrans" cxnId="{414A1966-10AB-4CCB-A032-1202AE57524E}">
      <dgm:prSet/>
      <dgm:spPr/>
      <dgm:t>
        <a:bodyPr/>
        <a:lstStyle/>
        <a:p>
          <a:endParaRPr lang="pt-BR"/>
        </a:p>
      </dgm:t>
    </dgm:pt>
    <dgm:pt modelId="{82159571-613F-4247-A615-AE2D8AFEF496}" type="sibTrans" cxnId="{414A1966-10AB-4CCB-A032-1202AE57524E}">
      <dgm:prSet/>
      <dgm:spPr/>
      <dgm:t>
        <a:bodyPr/>
        <a:lstStyle/>
        <a:p>
          <a:endParaRPr lang="pt-BR"/>
        </a:p>
      </dgm:t>
    </dgm:pt>
    <dgm:pt modelId="{77760D31-F6AC-4C0B-99A6-B32A267339EC}">
      <dgm:prSet phldrT="[Texto]"/>
      <dgm:spPr/>
      <dgm:t>
        <a:bodyPr/>
        <a:lstStyle/>
        <a:p>
          <a:r>
            <a:rPr lang="pt-BR">
              <a:latin typeface="Arial" panose="020B0604020202020204" pitchFamily="34" charset="0"/>
              <a:ea typeface="Calibri" panose="020F0502020204030204" pitchFamily="34" charset="0"/>
            </a:rPr>
            <a:t>MONTELES; PINHEIRO, 2007; LINHARES, et. al., 2014</a:t>
          </a:r>
          <a:endParaRPr lang="pt-BR" dirty="0"/>
        </a:p>
      </dgm:t>
    </dgm:pt>
    <dgm:pt modelId="{CC3E12F2-2AD3-49DA-949A-7940D964D082}" type="parTrans" cxnId="{13752340-6E6A-4981-8AD3-3024927D4EF1}">
      <dgm:prSet/>
      <dgm:spPr/>
      <dgm:t>
        <a:bodyPr/>
        <a:lstStyle/>
        <a:p>
          <a:endParaRPr lang="pt-BR"/>
        </a:p>
      </dgm:t>
    </dgm:pt>
    <dgm:pt modelId="{43EC5848-6A12-4EAE-93EB-034AAB58449E}" type="sibTrans" cxnId="{13752340-6E6A-4981-8AD3-3024927D4EF1}">
      <dgm:prSet/>
      <dgm:spPr/>
      <dgm:t>
        <a:bodyPr/>
        <a:lstStyle/>
        <a:p>
          <a:endParaRPr lang="pt-BR"/>
        </a:p>
      </dgm:t>
    </dgm:pt>
    <dgm:pt modelId="{F7D3A98A-8D07-4D07-A9BE-A5410F225D0A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Roraima</a:t>
          </a:r>
          <a:endParaRPr lang="pt-BR" dirty="0"/>
        </a:p>
      </dgm:t>
    </dgm:pt>
    <dgm:pt modelId="{1E2B10B0-E07D-48ED-A9D4-C1DF6AC60E99}" type="parTrans" cxnId="{8C18CE7E-2A9B-4E96-80CD-65C8A2E9FA4A}">
      <dgm:prSet/>
      <dgm:spPr/>
      <dgm:t>
        <a:bodyPr/>
        <a:lstStyle/>
        <a:p>
          <a:endParaRPr lang="pt-BR"/>
        </a:p>
      </dgm:t>
    </dgm:pt>
    <dgm:pt modelId="{3DD71E39-4B08-4042-A26D-5B01E879A4D6}" type="sibTrans" cxnId="{8C18CE7E-2A9B-4E96-80CD-65C8A2E9FA4A}">
      <dgm:prSet/>
      <dgm:spPr/>
      <dgm:t>
        <a:bodyPr/>
        <a:lstStyle/>
        <a:p>
          <a:endParaRPr lang="pt-BR"/>
        </a:p>
      </dgm:t>
    </dgm:pt>
    <dgm:pt modelId="{A6173288-A9A2-490D-A01F-6C42FBBAA107}">
      <dgm:prSet phldrT="[Texto]"/>
      <dgm:spPr/>
      <dgm:t>
        <a:bodyPr/>
        <a:lstStyle/>
        <a:p>
          <a:r>
            <a:rPr lang="pt-BR" dirty="0"/>
            <a:t>BERG e SILVA, 1988; LUZ, 2001</a:t>
          </a:r>
        </a:p>
      </dgm:t>
    </dgm:pt>
    <dgm:pt modelId="{1F9578C1-ED93-442A-8F63-6048EC45FA52}" type="parTrans" cxnId="{9B34F331-0B31-4C38-9B33-C2179884B118}">
      <dgm:prSet/>
      <dgm:spPr/>
      <dgm:t>
        <a:bodyPr/>
        <a:lstStyle/>
        <a:p>
          <a:endParaRPr lang="pt-BR"/>
        </a:p>
      </dgm:t>
    </dgm:pt>
    <dgm:pt modelId="{BA65B548-CCEA-4611-B2AD-1FFD60AB1791}" type="sibTrans" cxnId="{9B34F331-0B31-4C38-9B33-C2179884B118}">
      <dgm:prSet/>
      <dgm:spPr/>
      <dgm:t>
        <a:bodyPr/>
        <a:lstStyle/>
        <a:p>
          <a:endParaRPr lang="pt-BR"/>
        </a:p>
      </dgm:t>
    </dgm:pt>
    <dgm:pt modelId="{C7309A9E-1798-4D18-893A-82D48A4DF307}" type="pres">
      <dgm:prSet presAssocID="{2E4A552E-CBAB-40A6-AA94-6B1F55D81AE1}" presName="Name0" presStyleCnt="0">
        <dgm:presLayoutVars>
          <dgm:dir/>
        </dgm:presLayoutVars>
      </dgm:prSet>
      <dgm:spPr/>
    </dgm:pt>
    <dgm:pt modelId="{C68F0D09-8E07-4721-8C13-6E1B58AEC308}" type="pres">
      <dgm:prSet presAssocID="{62A15161-483D-4AB3-9367-F4888930EA2D}" presName="composite" presStyleCnt="0"/>
      <dgm:spPr/>
    </dgm:pt>
    <dgm:pt modelId="{90B85EF1-93AB-46A8-A270-C70D0BA15753}" type="pres">
      <dgm:prSet presAssocID="{62A15161-483D-4AB3-9367-F4888930EA2D}" presName="Accent" presStyleLbl="alignAcc1" presStyleIdx="0" presStyleCnt="3"/>
      <dgm:spPr/>
    </dgm:pt>
    <dgm:pt modelId="{69B7F83D-7A33-4162-9C50-9F5FF36BA6DB}" type="pres">
      <dgm:prSet presAssocID="{62A15161-483D-4AB3-9367-F4888930EA2D}" presName="Image" presStyleLbl="node1" presStyleIdx="0" presStyleCnt="3"/>
      <dgm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B0EC11CB-D3A8-4218-8CB0-1E88BEE967B0}" type="pres">
      <dgm:prSet presAssocID="{62A15161-483D-4AB3-9367-F4888930EA2D}" presName="Child" presStyleLbl="revTx" presStyleIdx="0" presStyleCnt="3">
        <dgm:presLayoutVars>
          <dgm:bulletEnabled val="1"/>
        </dgm:presLayoutVars>
      </dgm:prSet>
      <dgm:spPr/>
    </dgm:pt>
    <dgm:pt modelId="{0A625C91-16F5-4038-9A19-BE491997AFAA}" type="pres">
      <dgm:prSet presAssocID="{62A15161-483D-4AB3-9367-F4888930EA2D}" presName="Parent" presStyleLbl="alignNode1" presStyleIdx="0" presStyleCnt="3">
        <dgm:presLayoutVars>
          <dgm:bulletEnabled val="1"/>
        </dgm:presLayoutVars>
      </dgm:prSet>
      <dgm:spPr/>
    </dgm:pt>
    <dgm:pt modelId="{7617D10F-B5BE-4875-AF47-271F8C5A329D}" type="pres">
      <dgm:prSet presAssocID="{39F3BFDD-E12D-4A18-9EBF-EE2C6B6439DB}" presName="sibTrans" presStyleCnt="0"/>
      <dgm:spPr/>
    </dgm:pt>
    <dgm:pt modelId="{EAB848C4-5AFE-4837-8013-F1D480B91768}" type="pres">
      <dgm:prSet presAssocID="{D26A9A09-1F9D-4598-90A3-B98721A68884}" presName="composite" presStyleCnt="0"/>
      <dgm:spPr/>
    </dgm:pt>
    <dgm:pt modelId="{D29EDE83-FB1D-4798-9DA3-0DFE1E37BEB8}" type="pres">
      <dgm:prSet presAssocID="{D26A9A09-1F9D-4598-90A3-B98721A68884}" presName="Accent" presStyleLbl="alignAcc1" presStyleIdx="1" presStyleCnt="3"/>
      <dgm:spPr/>
    </dgm:pt>
    <dgm:pt modelId="{9C6BE111-502F-4F18-A7D5-597D7BF75886}" type="pres">
      <dgm:prSet presAssocID="{D26A9A09-1F9D-4598-90A3-B98721A68884}" presName="Image" presStyleLbl="node1" presStyleIdx="1" presStyleCnt="3"/>
      <dgm:spPr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</dgm:pt>
    <dgm:pt modelId="{2AF08630-8B48-4343-BDBB-B764245ABF15}" type="pres">
      <dgm:prSet presAssocID="{D26A9A09-1F9D-4598-90A3-B98721A68884}" presName="Child" presStyleLbl="revTx" presStyleIdx="1" presStyleCnt="3">
        <dgm:presLayoutVars>
          <dgm:bulletEnabled val="1"/>
        </dgm:presLayoutVars>
      </dgm:prSet>
      <dgm:spPr/>
    </dgm:pt>
    <dgm:pt modelId="{65054BC9-31C8-4250-9FB3-F00AB7EE71C3}" type="pres">
      <dgm:prSet presAssocID="{D26A9A09-1F9D-4598-90A3-B98721A68884}" presName="Parent" presStyleLbl="alignNode1" presStyleIdx="1" presStyleCnt="3">
        <dgm:presLayoutVars>
          <dgm:bulletEnabled val="1"/>
        </dgm:presLayoutVars>
      </dgm:prSet>
      <dgm:spPr/>
    </dgm:pt>
    <dgm:pt modelId="{5352C758-6B75-48CF-9D89-BAC3805852E4}" type="pres">
      <dgm:prSet presAssocID="{82159571-613F-4247-A615-AE2D8AFEF496}" presName="sibTrans" presStyleCnt="0"/>
      <dgm:spPr/>
    </dgm:pt>
    <dgm:pt modelId="{DBC7EFCC-9ED3-4832-BEFE-6811BE869FF7}" type="pres">
      <dgm:prSet presAssocID="{F7D3A98A-8D07-4D07-A9BE-A5410F225D0A}" presName="composite" presStyleCnt="0"/>
      <dgm:spPr/>
    </dgm:pt>
    <dgm:pt modelId="{E1889791-CDDC-4545-B2DF-4B23D475FF00}" type="pres">
      <dgm:prSet presAssocID="{F7D3A98A-8D07-4D07-A9BE-A5410F225D0A}" presName="Accent" presStyleLbl="alignAcc1" presStyleIdx="2" presStyleCnt="3"/>
      <dgm:spPr/>
    </dgm:pt>
    <dgm:pt modelId="{1BE449D5-17DD-486B-B2AD-5EC122CE9FC2}" type="pres">
      <dgm:prSet presAssocID="{F7D3A98A-8D07-4D07-A9BE-A5410F225D0A}" presName="Image" presStyleLbl="node1" presStyleIdx="2" presStyleCnt="3"/>
      <dgm:spPr>
        <a:blipFill dpi="0"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96B753B7-1F8A-4887-B9FB-018DD4457609}" type="pres">
      <dgm:prSet presAssocID="{F7D3A98A-8D07-4D07-A9BE-A5410F225D0A}" presName="Child" presStyleLbl="revTx" presStyleIdx="2" presStyleCnt="3">
        <dgm:presLayoutVars>
          <dgm:bulletEnabled val="1"/>
        </dgm:presLayoutVars>
      </dgm:prSet>
      <dgm:spPr/>
    </dgm:pt>
    <dgm:pt modelId="{61FB9918-0A86-4E24-A147-E9A96296D9A7}" type="pres">
      <dgm:prSet presAssocID="{F7D3A98A-8D07-4D07-A9BE-A5410F225D0A}" presName="Parent" presStyleLbl="alignNode1" presStyleIdx="2" presStyleCnt="3" custLinFactNeighborX="733">
        <dgm:presLayoutVars>
          <dgm:bulletEnabled val="1"/>
        </dgm:presLayoutVars>
      </dgm:prSet>
      <dgm:spPr/>
    </dgm:pt>
  </dgm:ptLst>
  <dgm:cxnLst>
    <dgm:cxn modelId="{EDD17939-8967-4022-8EA1-90CEBDE2AABB}" type="presOf" srcId="{2E4A552E-CBAB-40A6-AA94-6B1F55D81AE1}" destId="{C7309A9E-1798-4D18-893A-82D48A4DF307}" srcOrd="0" destOrd="0" presId="urn:microsoft.com/office/officeart/2008/layout/TitlePictureLineup"/>
    <dgm:cxn modelId="{9B34F331-0B31-4C38-9B33-C2179884B118}" srcId="{F7D3A98A-8D07-4D07-A9BE-A5410F225D0A}" destId="{A6173288-A9A2-490D-A01F-6C42FBBAA107}" srcOrd="0" destOrd="0" parTransId="{1F9578C1-ED93-442A-8F63-6048EC45FA52}" sibTransId="{BA65B548-CCEA-4611-B2AD-1FFD60AB1791}"/>
    <dgm:cxn modelId="{9A6D9C46-483A-4E45-B512-D13F07730151}" srcId="{62A15161-483D-4AB3-9367-F4888930EA2D}" destId="{DCEC3945-D266-4550-BA6F-3C224719495A}" srcOrd="0" destOrd="0" parTransId="{B4FEDDB5-8E19-493E-BDE3-E5CE80432673}" sibTransId="{50440C65-05E5-47BF-9AF1-82D4E2A0AD7F}"/>
    <dgm:cxn modelId="{AF995EEC-EA80-46D2-BD11-C2A975130D32}" type="presOf" srcId="{77760D31-F6AC-4C0B-99A6-B32A267339EC}" destId="{2AF08630-8B48-4343-BDBB-B764245ABF15}" srcOrd="0" destOrd="0" presId="urn:microsoft.com/office/officeart/2008/layout/TitlePictureLineup"/>
    <dgm:cxn modelId="{E17001DC-AF12-4833-BC1E-01102185A391}" type="presOf" srcId="{F7D3A98A-8D07-4D07-A9BE-A5410F225D0A}" destId="{61FB9918-0A86-4E24-A147-E9A96296D9A7}" srcOrd="0" destOrd="0" presId="urn:microsoft.com/office/officeart/2008/layout/TitlePictureLineup"/>
    <dgm:cxn modelId="{8C18CE7E-2A9B-4E96-80CD-65C8A2E9FA4A}" srcId="{2E4A552E-CBAB-40A6-AA94-6B1F55D81AE1}" destId="{F7D3A98A-8D07-4D07-A9BE-A5410F225D0A}" srcOrd="2" destOrd="0" parTransId="{1E2B10B0-E07D-48ED-A9D4-C1DF6AC60E99}" sibTransId="{3DD71E39-4B08-4042-A26D-5B01E879A4D6}"/>
    <dgm:cxn modelId="{2921904A-1EDB-4046-A413-4D7634B74CEC}" type="presOf" srcId="{62A15161-483D-4AB3-9367-F4888930EA2D}" destId="{0A625C91-16F5-4038-9A19-BE491997AFAA}" srcOrd="0" destOrd="0" presId="urn:microsoft.com/office/officeart/2008/layout/TitlePictureLineup"/>
    <dgm:cxn modelId="{E6AFC993-AC4C-4891-BAC1-24832EAB1544}" type="presOf" srcId="{D26A9A09-1F9D-4598-90A3-B98721A68884}" destId="{65054BC9-31C8-4250-9FB3-F00AB7EE71C3}" srcOrd="0" destOrd="0" presId="urn:microsoft.com/office/officeart/2008/layout/TitlePictureLineup"/>
    <dgm:cxn modelId="{A26DFA8D-6FB6-4793-BEA7-468B7122EC0F}" type="presOf" srcId="{DCEC3945-D266-4550-BA6F-3C224719495A}" destId="{B0EC11CB-D3A8-4218-8CB0-1E88BEE967B0}" srcOrd="0" destOrd="0" presId="urn:microsoft.com/office/officeart/2008/layout/TitlePictureLineup"/>
    <dgm:cxn modelId="{40423C0F-F330-4DE5-B966-7B68E4524FCC}" type="presOf" srcId="{A6173288-A9A2-490D-A01F-6C42FBBAA107}" destId="{96B753B7-1F8A-4887-B9FB-018DD4457609}" srcOrd="0" destOrd="0" presId="urn:microsoft.com/office/officeart/2008/layout/TitlePictureLineup"/>
    <dgm:cxn modelId="{414A1966-10AB-4CCB-A032-1202AE57524E}" srcId="{2E4A552E-CBAB-40A6-AA94-6B1F55D81AE1}" destId="{D26A9A09-1F9D-4598-90A3-B98721A68884}" srcOrd="1" destOrd="0" parTransId="{291E4A4B-4C78-47CC-B5B1-4016B8E81E81}" sibTransId="{82159571-613F-4247-A615-AE2D8AFEF496}"/>
    <dgm:cxn modelId="{13752340-6E6A-4981-8AD3-3024927D4EF1}" srcId="{D26A9A09-1F9D-4598-90A3-B98721A68884}" destId="{77760D31-F6AC-4C0B-99A6-B32A267339EC}" srcOrd="0" destOrd="0" parTransId="{CC3E12F2-2AD3-49DA-949A-7940D964D082}" sibTransId="{43EC5848-6A12-4EAE-93EB-034AAB58449E}"/>
    <dgm:cxn modelId="{2BEE77FB-BF03-40CA-8C5D-559EDEEC2B3E}" srcId="{2E4A552E-CBAB-40A6-AA94-6B1F55D81AE1}" destId="{62A15161-483D-4AB3-9367-F4888930EA2D}" srcOrd="0" destOrd="0" parTransId="{F4BCDDA1-D214-4C7F-B144-4791A26B8443}" sibTransId="{39F3BFDD-E12D-4A18-9EBF-EE2C6B6439DB}"/>
    <dgm:cxn modelId="{E764EB1E-1C96-4EA9-9478-12A58E7EA4B6}" type="presParOf" srcId="{C7309A9E-1798-4D18-893A-82D48A4DF307}" destId="{C68F0D09-8E07-4721-8C13-6E1B58AEC308}" srcOrd="0" destOrd="0" presId="urn:microsoft.com/office/officeart/2008/layout/TitlePictureLineup"/>
    <dgm:cxn modelId="{52CDDEDE-4CB3-4286-8E32-1CC0C53E7075}" type="presParOf" srcId="{C68F0D09-8E07-4721-8C13-6E1B58AEC308}" destId="{90B85EF1-93AB-46A8-A270-C70D0BA15753}" srcOrd="0" destOrd="0" presId="urn:microsoft.com/office/officeart/2008/layout/TitlePictureLineup"/>
    <dgm:cxn modelId="{24B38D98-251E-4DC6-AA03-D69507C444BE}" type="presParOf" srcId="{C68F0D09-8E07-4721-8C13-6E1B58AEC308}" destId="{69B7F83D-7A33-4162-9C50-9F5FF36BA6DB}" srcOrd="1" destOrd="0" presId="urn:microsoft.com/office/officeart/2008/layout/TitlePictureLineup"/>
    <dgm:cxn modelId="{2184A406-B8E7-40A2-BCF2-3487D345C1AF}" type="presParOf" srcId="{C68F0D09-8E07-4721-8C13-6E1B58AEC308}" destId="{B0EC11CB-D3A8-4218-8CB0-1E88BEE967B0}" srcOrd="2" destOrd="0" presId="urn:microsoft.com/office/officeart/2008/layout/TitlePictureLineup"/>
    <dgm:cxn modelId="{CF4ED213-1916-45C0-ACD9-C2BC415ED7F3}" type="presParOf" srcId="{C68F0D09-8E07-4721-8C13-6E1B58AEC308}" destId="{0A625C91-16F5-4038-9A19-BE491997AFAA}" srcOrd="3" destOrd="0" presId="urn:microsoft.com/office/officeart/2008/layout/TitlePictureLineup"/>
    <dgm:cxn modelId="{58B892DF-B19E-43C7-97F7-EA9AEF04C005}" type="presParOf" srcId="{C7309A9E-1798-4D18-893A-82D48A4DF307}" destId="{7617D10F-B5BE-4875-AF47-271F8C5A329D}" srcOrd="1" destOrd="0" presId="urn:microsoft.com/office/officeart/2008/layout/TitlePictureLineup"/>
    <dgm:cxn modelId="{B94A727B-77B6-486B-BCA2-58304B202D49}" type="presParOf" srcId="{C7309A9E-1798-4D18-893A-82D48A4DF307}" destId="{EAB848C4-5AFE-4837-8013-F1D480B91768}" srcOrd="2" destOrd="0" presId="urn:microsoft.com/office/officeart/2008/layout/TitlePictureLineup"/>
    <dgm:cxn modelId="{2264FD5E-30B1-45FC-A893-922E8A984520}" type="presParOf" srcId="{EAB848C4-5AFE-4837-8013-F1D480B91768}" destId="{D29EDE83-FB1D-4798-9DA3-0DFE1E37BEB8}" srcOrd="0" destOrd="0" presId="urn:microsoft.com/office/officeart/2008/layout/TitlePictureLineup"/>
    <dgm:cxn modelId="{03B53145-0F41-4A69-B897-BA67C56A21BE}" type="presParOf" srcId="{EAB848C4-5AFE-4837-8013-F1D480B91768}" destId="{9C6BE111-502F-4F18-A7D5-597D7BF75886}" srcOrd="1" destOrd="0" presId="urn:microsoft.com/office/officeart/2008/layout/TitlePictureLineup"/>
    <dgm:cxn modelId="{5C31A2CC-DC5F-41FA-9B76-42F3EF06FE1F}" type="presParOf" srcId="{EAB848C4-5AFE-4837-8013-F1D480B91768}" destId="{2AF08630-8B48-4343-BDBB-B764245ABF15}" srcOrd="2" destOrd="0" presId="urn:microsoft.com/office/officeart/2008/layout/TitlePictureLineup"/>
    <dgm:cxn modelId="{057FF62B-6655-41FC-96D2-6F876C997B75}" type="presParOf" srcId="{EAB848C4-5AFE-4837-8013-F1D480B91768}" destId="{65054BC9-31C8-4250-9FB3-F00AB7EE71C3}" srcOrd="3" destOrd="0" presId="urn:microsoft.com/office/officeart/2008/layout/TitlePictureLineup"/>
    <dgm:cxn modelId="{7A6AFDAD-3D66-4D45-B104-0D91766045C1}" type="presParOf" srcId="{C7309A9E-1798-4D18-893A-82D48A4DF307}" destId="{5352C758-6B75-48CF-9D89-BAC3805852E4}" srcOrd="3" destOrd="0" presId="urn:microsoft.com/office/officeart/2008/layout/TitlePictureLineup"/>
    <dgm:cxn modelId="{9D5B07A0-D86F-4D6F-965B-C6128740EB90}" type="presParOf" srcId="{C7309A9E-1798-4D18-893A-82D48A4DF307}" destId="{DBC7EFCC-9ED3-4832-BEFE-6811BE869FF7}" srcOrd="4" destOrd="0" presId="urn:microsoft.com/office/officeart/2008/layout/TitlePictureLineup"/>
    <dgm:cxn modelId="{24C42B44-56C6-4E70-BB0F-3BA4289842E8}" type="presParOf" srcId="{DBC7EFCC-9ED3-4832-BEFE-6811BE869FF7}" destId="{E1889791-CDDC-4545-B2DF-4B23D475FF00}" srcOrd="0" destOrd="0" presId="urn:microsoft.com/office/officeart/2008/layout/TitlePictureLineup"/>
    <dgm:cxn modelId="{96369F26-251F-40F3-B590-394ACC56147D}" type="presParOf" srcId="{DBC7EFCC-9ED3-4832-BEFE-6811BE869FF7}" destId="{1BE449D5-17DD-486B-B2AD-5EC122CE9FC2}" srcOrd="1" destOrd="0" presId="urn:microsoft.com/office/officeart/2008/layout/TitlePictureLineup"/>
    <dgm:cxn modelId="{37011207-28CA-45A8-BAA2-3953FB502E22}" type="presParOf" srcId="{DBC7EFCC-9ED3-4832-BEFE-6811BE869FF7}" destId="{96B753B7-1F8A-4887-B9FB-018DD4457609}" srcOrd="2" destOrd="0" presId="urn:microsoft.com/office/officeart/2008/layout/TitlePictureLineup"/>
    <dgm:cxn modelId="{BA074C6C-03D7-4FBC-AC85-5CFC8F764907}" type="presParOf" srcId="{DBC7EFCC-9ED3-4832-BEFE-6811BE869FF7}" destId="{61FB9918-0A86-4E24-A147-E9A96296D9A7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E4A552E-CBAB-40A6-AA94-6B1F55D81AE1}" type="doc">
      <dgm:prSet loTypeId="urn:microsoft.com/office/officeart/2008/layout/TitlePictureLineup" loCatId="picture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62A15161-483D-4AB3-9367-F4888930EA2D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Pará</a:t>
          </a:r>
          <a:endParaRPr lang="pt-BR" dirty="0"/>
        </a:p>
      </dgm:t>
    </dgm:pt>
    <dgm:pt modelId="{F4BCDDA1-D214-4C7F-B144-4791A26B8443}" type="parTrans" cxnId="{2BEE77FB-BF03-40CA-8C5D-559EDEEC2B3E}">
      <dgm:prSet/>
      <dgm:spPr/>
      <dgm:t>
        <a:bodyPr/>
        <a:lstStyle/>
        <a:p>
          <a:endParaRPr lang="pt-BR"/>
        </a:p>
      </dgm:t>
    </dgm:pt>
    <dgm:pt modelId="{39F3BFDD-E12D-4A18-9EBF-EE2C6B6439DB}" type="sibTrans" cxnId="{2BEE77FB-BF03-40CA-8C5D-559EDEEC2B3E}">
      <dgm:prSet/>
      <dgm:spPr/>
      <dgm:t>
        <a:bodyPr/>
        <a:lstStyle/>
        <a:p>
          <a:endParaRPr lang="pt-BR"/>
        </a:p>
      </dgm:t>
    </dgm:pt>
    <dgm:pt modelId="{DCEC3945-D266-4550-BA6F-3C224719495A}">
      <dgm:prSet phldrT="[Texto]"/>
      <dgm:spPr/>
      <dgm:t>
        <a:bodyPr/>
        <a:lstStyle/>
        <a:p>
          <a:r>
            <a:rPr lang="pt-BR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rPr>
            <a:t>MAUÉS, 1990</a:t>
          </a:r>
          <a:endParaRPr lang="pt-BR" dirty="0"/>
        </a:p>
      </dgm:t>
    </dgm:pt>
    <dgm:pt modelId="{B4FEDDB5-8E19-493E-BDE3-E5CE80432673}" type="parTrans" cxnId="{9A6D9C46-483A-4E45-B512-D13F07730151}">
      <dgm:prSet/>
      <dgm:spPr/>
      <dgm:t>
        <a:bodyPr/>
        <a:lstStyle/>
        <a:p>
          <a:endParaRPr lang="pt-BR"/>
        </a:p>
      </dgm:t>
    </dgm:pt>
    <dgm:pt modelId="{50440C65-05E5-47BF-9AF1-82D4E2A0AD7F}" type="sibTrans" cxnId="{9A6D9C46-483A-4E45-B512-D13F07730151}">
      <dgm:prSet/>
      <dgm:spPr/>
      <dgm:t>
        <a:bodyPr/>
        <a:lstStyle/>
        <a:p>
          <a:endParaRPr lang="pt-BR"/>
        </a:p>
      </dgm:t>
    </dgm:pt>
    <dgm:pt modelId="{D26A9A09-1F9D-4598-90A3-B98721A68884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Amazonas</a:t>
          </a:r>
          <a:endParaRPr lang="pt-BR" dirty="0"/>
        </a:p>
      </dgm:t>
    </dgm:pt>
    <dgm:pt modelId="{291E4A4B-4C78-47CC-B5B1-4016B8E81E81}" type="parTrans" cxnId="{414A1966-10AB-4CCB-A032-1202AE57524E}">
      <dgm:prSet/>
      <dgm:spPr/>
      <dgm:t>
        <a:bodyPr/>
        <a:lstStyle/>
        <a:p>
          <a:endParaRPr lang="pt-BR"/>
        </a:p>
      </dgm:t>
    </dgm:pt>
    <dgm:pt modelId="{82159571-613F-4247-A615-AE2D8AFEF496}" type="sibTrans" cxnId="{414A1966-10AB-4CCB-A032-1202AE57524E}">
      <dgm:prSet/>
      <dgm:spPr/>
      <dgm:t>
        <a:bodyPr/>
        <a:lstStyle/>
        <a:p>
          <a:endParaRPr lang="pt-BR"/>
        </a:p>
      </dgm:t>
    </dgm:pt>
    <dgm:pt modelId="{77760D31-F6AC-4C0B-99A6-B32A267339EC}">
      <dgm:prSet phldrT="[Texto]"/>
      <dgm:spPr/>
      <dgm:t>
        <a:bodyPr/>
        <a:lstStyle/>
        <a:p>
          <a:r>
            <a:rPr lang="pt-BR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rPr>
            <a:t>BERG, 1993; </a:t>
          </a:r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MARTINS, 1989; NEVES, 1989; NODA, 2000; RODRIGUES, 2006</a:t>
          </a:r>
          <a:endParaRPr lang="pt-BR" dirty="0">
            <a:latin typeface="Arial" panose="020B0604020202020204" pitchFamily="34" charset="0"/>
          </a:endParaRPr>
        </a:p>
        <a:p>
          <a:endParaRPr lang="pt-BR" dirty="0"/>
        </a:p>
      </dgm:t>
    </dgm:pt>
    <dgm:pt modelId="{CC3E12F2-2AD3-49DA-949A-7940D964D082}" type="parTrans" cxnId="{13752340-6E6A-4981-8AD3-3024927D4EF1}">
      <dgm:prSet/>
      <dgm:spPr/>
      <dgm:t>
        <a:bodyPr/>
        <a:lstStyle/>
        <a:p>
          <a:endParaRPr lang="pt-BR"/>
        </a:p>
      </dgm:t>
    </dgm:pt>
    <dgm:pt modelId="{43EC5848-6A12-4EAE-93EB-034AAB58449E}" type="sibTrans" cxnId="{13752340-6E6A-4981-8AD3-3024927D4EF1}">
      <dgm:prSet/>
      <dgm:spPr/>
      <dgm:t>
        <a:bodyPr/>
        <a:lstStyle/>
        <a:p>
          <a:endParaRPr lang="pt-BR"/>
        </a:p>
      </dgm:t>
    </dgm:pt>
    <dgm:pt modelId="{F7D3A98A-8D07-4D07-A9BE-A5410F225D0A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Manacapuru/AM</a:t>
          </a:r>
          <a:endParaRPr lang="pt-BR" dirty="0"/>
        </a:p>
      </dgm:t>
    </dgm:pt>
    <dgm:pt modelId="{1E2B10B0-E07D-48ED-A9D4-C1DF6AC60E99}" type="parTrans" cxnId="{8C18CE7E-2A9B-4E96-80CD-65C8A2E9FA4A}">
      <dgm:prSet/>
      <dgm:spPr/>
      <dgm:t>
        <a:bodyPr/>
        <a:lstStyle/>
        <a:p>
          <a:endParaRPr lang="pt-BR"/>
        </a:p>
      </dgm:t>
    </dgm:pt>
    <dgm:pt modelId="{3DD71E39-4B08-4042-A26D-5B01E879A4D6}" type="sibTrans" cxnId="{8C18CE7E-2A9B-4E96-80CD-65C8A2E9FA4A}">
      <dgm:prSet/>
      <dgm:spPr/>
      <dgm:t>
        <a:bodyPr/>
        <a:lstStyle/>
        <a:p>
          <a:endParaRPr lang="pt-BR"/>
        </a:p>
      </dgm:t>
    </dgm:pt>
    <dgm:pt modelId="{A6173288-A9A2-490D-A01F-6C42FBBAA107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COSTA; MITJA, 2010; </a:t>
          </a:r>
          <a:r>
            <a:rPr lang="pt-BR" dirty="0">
              <a:latin typeface="Arial" panose="020B0604020202020204" pitchFamily="34" charset="0"/>
            </a:rPr>
            <a:t>VÁSQUEZ; MENDONÇA; NODA, 2014; </a:t>
          </a:r>
          <a:r>
            <a:rPr lang="pt-BR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rPr>
            <a:t>CASSINO, 2010;</a:t>
          </a:r>
          <a:endParaRPr lang="pt-BR" dirty="0"/>
        </a:p>
      </dgm:t>
    </dgm:pt>
    <dgm:pt modelId="{1F9578C1-ED93-442A-8F63-6048EC45FA52}" type="parTrans" cxnId="{9B34F331-0B31-4C38-9B33-C2179884B118}">
      <dgm:prSet/>
      <dgm:spPr/>
      <dgm:t>
        <a:bodyPr/>
        <a:lstStyle/>
        <a:p>
          <a:endParaRPr lang="pt-BR"/>
        </a:p>
      </dgm:t>
    </dgm:pt>
    <dgm:pt modelId="{BA65B548-CCEA-4611-B2AD-1FFD60AB1791}" type="sibTrans" cxnId="{9B34F331-0B31-4C38-9B33-C2179884B118}">
      <dgm:prSet/>
      <dgm:spPr/>
      <dgm:t>
        <a:bodyPr/>
        <a:lstStyle/>
        <a:p>
          <a:endParaRPr lang="pt-BR"/>
        </a:p>
      </dgm:t>
    </dgm:pt>
    <dgm:pt modelId="{C7309A9E-1798-4D18-893A-82D48A4DF307}" type="pres">
      <dgm:prSet presAssocID="{2E4A552E-CBAB-40A6-AA94-6B1F55D81AE1}" presName="Name0" presStyleCnt="0">
        <dgm:presLayoutVars>
          <dgm:dir/>
        </dgm:presLayoutVars>
      </dgm:prSet>
      <dgm:spPr/>
    </dgm:pt>
    <dgm:pt modelId="{C68F0D09-8E07-4721-8C13-6E1B58AEC308}" type="pres">
      <dgm:prSet presAssocID="{62A15161-483D-4AB3-9367-F4888930EA2D}" presName="composite" presStyleCnt="0"/>
      <dgm:spPr/>
    </dgm:pt>
    <dgm:pt modelId="{90B85EF1-93AB-46A8-A270-C70D0BA15753}" type="pres">
      <dgm:prSet presAssocID="{62A15161-483D-4AB3-9367-F4888930EA2D}" presName="Accent" presStyleLbl="alignAcc1" presStyleIdx="0" presStyleCnt="3"/>
      <dgm:spPr/>
    </dgm:pt>
    <dgm:pt modelId="{69B7F83D-7A33-4162-9C50-9F5FF36BA6DB}" type="pres">
      <dgm:prSet presAssocID="{62A15161-483D-4AB3-9367-F4888930EA2D}" presName="Image" presStyleLbl="node1" presStyleIdx="0" presStyleCnt="3"/>
      <dgm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</dgm:spPr>
    </dgm:pt>
    <dgm:pt modelId="{B0EC11CB-D3A8-4218-8CB0-1E88BEE967B0}" type="pres">
      <dgm:prSet presAssocID="{62A15161-483D-4AB3-9367-F4888930EA2D}" presName="Child" presStyleLbl="revTx" presStyleIdx="0" presStyleCnt="3">
        <dgm:presLayoutVars>
          <dgm:bulletEnabled val="1"/>
        </dgm:presLayoutVars>
      </dgm:prSet>
      <dgm:spPr/>
    </dgm:pt>
    <dgm:pt modelId="{0A625C91-16F5-4038-9A19-BE491997AFAA}" type="pres">
      <dgm:prSet presAssocID="{62A15161-483D-4AB3-9367-F4888930EA2D}" presName="Parent" presStyleLbl="alignNode1" presStyleIdx="0" presStyleCnt="3">
        <dgm:presLayoutVars>
          <dgm:bulletEnabled val="1"/>
        </dgm:presLayoutVars>
      </dgm:prSet>
      <dgm:spPr/>
    </dgm:pt>
    <dgm:pt modelId="{7617D10F-B5BE-4875-AF47-271F8C5A329D}" type="pres">
      <dgm:prSet presAssocID="{39F3BFDD-E12D-4A18-9EBF-EE2C6B6439DB}" presName="sibTrans" presStyleCnt="0"/>
      <dgm:spPr/>
    </dgm:pt>
    <dgm:pt modelId="{EAB848C4-5AFE-4837-8013-F1D480B91768}" type="pres">
      <dgm:prSet presAssocID="{D26A9A09-1F9D-4598-90A3-B98721A68884}" presName="composite" presStyleCnt="0"/>
      <dgm:spPr/>
    </dgm:pt>
    <dgm:pt modelId="{D29EDE83-FB1D-4798-9DA3-0DFE1E37BEB8}" type="pres">
      <dgm:prSet presAssocID="{D26A9A09-1F9D-4598-90A3-B98721A68884}" presName="Accent" presStyleLbl="alignAcc1" presStyleIdx="1" presStyleCnt="3"/>
      <dgm:spPr/>
    </dgm:pt>
    <dgm:pt modelId="{9C6BE111-502F-4F18-A7D5-597D7BF75886}" type="pres">
      <dgm:prSet presAssocID="{D26A9A09-1F9D-4598-90A3-B98721A68884}" presName="Image" presStyleLbl="node1" presStyleIdx="1" presStyleCnt="3"/>
      <dgm:spPr>
        <a:blipFill dpi="0" rotWithShape="1">
          <a:blip xmlns:r="http://schemas.openxmlformats.org/officeDocument/2006/relationships" r:embed="rId2"/>
          <a:srcRect/>
          <a:stretch>
            <a:fillRect/>
          </a:stretch>
        </a:blipFill>
      </dgm:spPr>
    </dgm:pt>
    <dgm:pt modelId="{2AF08630-8B48-4343-BDBB-B764245ABF15}" type="pres">
      <dgm:prSet presAssocID="{D26A9A09-1F9D-4598-90A3-B98721A68884}" presName="Child" presStyleLbl="revTx" presStyleIdx="1" presStyleCnt="3">
        <dgm:presLayoutVars>
          <dgm:bulletEnabled val="1"/>
        </dgm:presLayoutVars>
      </dgm:prSet>
      <dgm:spPr/>
    </dgm:pt>
    <dgm:pt modelId="{65054BC9-31C8-4250-9FB3-F00AB7EE71C3}" type="pres">
      <dgm:prSet presAssocID="{D26A9A09-1F9D-4598-90A3-B98721A68884}" presName="Parent" presStyleLbl="alignNode1" presStyleIdx="1" presStyleCnt="3">
        <dgm:presLayoutVars>
          <dgm:bulletEnabled val="1"/>
        </dgm:presLayoutVars>
      </dgm:prSet>
      <dgm:spPr/>
    </dgm:pt>
    <dgm:pt modelId="{5352C758-6B75-48CF-9D89-BAC3805852E4}" type="pres">
      <dgm:prSet presAssocID="{82159571-613F-4247-A615-AE2D8AFEF496}" presName="sibTrans" presStyleCnt="0"/>
      <dgm:spPr/>
    </dgm:pt>
    <dgm:pt modelId="{DBC7EFCC-9ED3-4832-BEFE-6811BE869FF7}" type="pres">
      <dgm:prSet presAssocID="{F7D3A98A-8D07-4D07-A9BE-A5410F225D0A}" presName="composite" presStyleCnt="0"/>
      <dgm:spPr/>
    </dgm:pt>
    <dgm:pt modelId="{E1889791-CDDC-4545-B2DF-4B23D475FF00}" type="pres">
      <dgm:prSet presAssocID="{F7D3A98A-8D07-4D07-A9BE-A5410F225D0A}" presName="Accent" presStyleLbl="alignAcc1" presStyleIdx="2" presStyleCnt="3"/>
      <dgm:spPr/>
    </dgm:pt>
    <dgm:pt modelId="{1BE449D5-17DD-486B-B2AD-5EC122CE9FC2}" type="pres">
      <dgm:prSet presAssocID="{F7D3A98A-8D07-4D07-A9BE-A5410F225D0A}" presName="Image" presStyleLbl="node1" presStyleIdx="2" presStyleCnt="3"/>
      <dgm:spPr>
        <a:blipFill dpi="0" rotWithShape="1">
          <a:blip xmlns:r="http://schemas.openxmlformats.org/officeDocument/2006/relationships" r:embed="rId3"/>
          <a:srcRect/>
          <a:stretch>
            <a:fillRect l="-38000" b="-34000"/>
          </a:stretch>
        </a:blipFill>
      </dgm:spPr>
    </dgm:pt>
    <dgm:pt modelId="{96B753B7-1F8A-4887-B9FB-018DD4457609}" type="pres">
      <dgm:prSet presAssocID="{F7D3A98A-8D07-4D07-A9BE-A5410F225D0A}" presName="Child" presStyleLbl="revTx" presStyleIdx="2" presStyleCnt="3">
        <dgm:presLayoutVars>
          <dgm:bulletEnabled val="1"/>
        </dgm:presLayoutVars>
      </dgm:prSet>
      <dgm:spPr/>
    </dgm:pt>
    <dgm:pt modelId="{61FB9918-0A86-4E24-A147-E9A96296D9A7}" type="pres">
      <dgm:prSet presAssocID="{F7D3A98A-8D07-4D07-A9BE-A5410F225D0A}" presName="Parent" presStyleLbl="alignNode1" presStyleIdx="2" presStyleCnt="3" custLinFactNeighborX="733">
        <dgm:presLayoutVars>
          <dgm:bulletEnabled val="1"/>
        </dgm:presLayoutVars>
      </dgm:prSet>
      <dgm:spPr/>
    </dgm:pt>
  </dgm:ptLst>
  <dgm:cxnLst>
    <dgm:cxn modelId="{EDD17939-8967-4022-8EA1-90CEBDE2AABB}" type="presOf" srcId="{2E4A552E-CBAB-40A6-AA94-6B1F55D81AE1}" destId="{C7309A9E-1798-4D18-893A-82D48A4DF307}" srcOrd="0" destOrd="0" presId="urn:microsoft.com/office/officeart/2008/layout/TitlePictureLineup"/>
    <dgm:cxn modelId="{9B34F331-0B31-4C38-9B33-C2179884B118}" srcId="{F7D3A98A-8D07-4D07-A9BE-A5410F225D0A}" destId="{A6173288-A9A2-490D-A01F-6C42FBBAA107}" srcOrd="0" destOrd="0" parTransId="{1F9578C1-ED93-442A-8F63-6048EC45FA52}" sibTransId="{BA65B548-CCEA-4611-B2AD-1FFD60AB1791}"/>
    <dgm:cxn modelId="{9A6D9C46-483A-4E45-B512-D13F07730151}" srcId="{62A15161-483D-4AB3-9367-F4888930EA2D}" destId="{DCEC3945-D266-4550-BA6F-3C224719495A}" srcOrd="0" destOrd="0" parTransId="{B4FEDDB5-8E19-493E-BDE3-E5CE80432673}" sibTransId="{50440C65-05E5-47BF-9AF1-82D4E2A0AD7F}"/>
    <dgm:cxn modelId="{AF995EEC-EA80-46D2-BD11-C2A975130D32}" type="presOf" srcId="{77760D31-F6AC-4C0B-99A6-B32A267339EC}" destId="{2AF08630-8B48-4343-BDBB-B764245ABF15}" srcOrd="0" destOrd="0" presId="urn:microsoft.com/office/officeart/2008/layout/TitlePictureLineup"/>
    <dgm:cxn modelId="{E17001DC-AF12-4833-BC1E-01102185A391}" type="presOf" srcId="{F7D3A98A-8D07-4D07-A9BE-A5410F225D0A}" destId="{61FB9918-0A86-4E24-A147-E9A96296D9A7}" srcOrd="0" destOrd="0" presId="urn:microsoft.com/office/officeart/2008/layout/TitlePictureLineup"/>
    <dgm:cxn modelId="{8C18CE7E-2A9B-4E96-80CD-65C8A2E9FA4A}" srcId="{2E4A552E-CBAB-40A6-AA94-6B1F55D81AE1}" destId="{F7D3A98A-8D07-4D07-A9BE-A5410F225D0A}" srcOrd="2" destOrd="0" parTransId="{1E2B10B0-E07D-48ED-A9D4-C1DF6AC60E99}" sibTransId="{3DD71E39-4B08-4042-A26D-5B01E879A4D6}"/>
    <dgm:cxn modelId="{2921904A-1EDB-4046-A413-4D7634B74CEC}" type="presOf" srcId="{62A15161-483D-4AB3-9367-F4888930EA2D}" destId="{0A625C91-16F5-4038-9A19-BE491997AFAA}" srcOrd="0" destOrd="0" presId="urn:microsoft.com/office/officeart/2008/layout/TitlePictureLineup"/>
    <dgm:cxn modelId="{E6AFC993-AC4C-4891-BAC1-24832EAB1544}" type="presOf" srcId="{D26A9A09-1F9D-4598-90A3-B98721A68884}" destId="{65054BC9-31C8-4250-9FB3-F00AB7EE71C3}" srcOrd="0" destOrd="0" presId="urn:microsoft.com/office/officeart/2008/layout/TitlePictureLineup"/>
    <dgm:cxn modelId="{A26DFA8D-6FB6-4793-BEA7-468B7122EC0F}" type="presOf" srcId="{DCEC3945-D266-4550-BA6F-3C224719495A}" destId="{B0EC11CB-D3A8-4218-8CB0-1E88BEE967B0}" srcOrd="0" destOrd="0" presId="urn:microsoft.com/office/officeart/2008/layout/TitlePictureLineup"/>
    <dgm:cxn modelId="{40423C0F-F330-4DE5-B966-7B68E4524FCC}" type="presOf" srcId="{A6173288-A9A2-490D-A01F-6C42FBBAA107}" destId="{96B753B7-1F8A-4887-B9FB-018DD4457609}" srcOrd="0" destOrd="0" presId="urn:microsoft.com/office/officeart/2008/layout/TitlePictureLineup"/>
    <dgm:cxn modelId="{414A1966-10AB-4CCB-A032-1202AE57524E}" srcId="{2E4A552E-CBAB-40A6-AA94-6B1F55D81AE1}" destId="{D26A9A09-1F9D-4598-90A3-B98721A68884}" srcOrd="1" destOrd="0" parTransId="{291E4A4B-4C78-47CC-B5B1-4016B8E81E81}" sibTransId="{82159571-613F-4247-A615-AE2D8AFEF496}"/>
    <dgm:cxn modelId="{13752340-6E6A-4981-8AD3-3024927D4EF1}" srcId="{D26A9A09-1F9D-4598-90A3-B98721A68884}" destId="{77760D31-F6AC-4C0B-99A6-B32A267339EC}" srcOrd="0" destOrd="0" parTransId="{CC3E12F2-2AD3-49DA-949A-7940D964D082}" sibTransId="{43EC5848-6A12-4EAE-93EB-034AAB58449E}"/>
    <dgm:cxn modelId="{2BEE77FB-BF03-40CA-8C5D-559EDEEC2B3E}" srcId="{2E4A552E-CBAB-40A6-AA94-6B1F55D81AE1}" destId="{62A15161-483D-4AB3-9367-F4888930EA2D}" srcOrd="0" destOrd="0" parTransId="{F4BCDDA1-D214-4C7F-B144-4791A26B8443}" sibTransId="{39F3BFDD-E12D-4A18-9EBF-EE2C6B6439DB}"/>
    <dgm:cxn modelId="{E764EB1E-1C96-4EA9-9478-12A58E7EA4B6}" type="presParOf" srcId="{C7309A9E-1798-4D18-893A-82D48A4DF307}" destId="{C68F0D09-8E07-4721-8C13-6E1B58AEC308}" srcOrd="0" destOrd="0" presId="urn:microsoft.com/office/officeart/2008/layout/TitlePictureLineup"/>
    <dgm:cxn modelId="{52CDDEDE-4CB3-4286-8E32-1CC0C53E7075}" type="presParOf" srcId="{C68F0D09-8E07-4721-8C13-6E1B58AEC308}" destId="{90B85EF1-93AB-46A8-A270-C70D0BA15753}" srcOrd="0" destOrd="0" presId="urn:microsoft.com/office/officeart/2008/layout/TitlePictureLineup"/>
    <dgm:cxn modelId="{24B38D98-251E-4DC6-AA03-D69507C444BE}" type="presParOf" srcId="{C68F0D09-8E07-4721-8C13-6E1B58AEC308}" destId="{69B7F83D-7A33-4162-9C50-9F5FF36BA6DB}" srcOrd="1" destOrd="0" presId="urn:microsoft.com/office/officeart/2008/layout/TitlePictureLineup"/>
    <dgm:cxn modelId="{2184A406-B8E7-40A2-BCF2-3487D345C1AF}" type="presParOf" srcId="{C68F0D09-8E07-4721-8C13-6E1B58AEC308}" destId="{B0EC11CB-D3A8-4218-8CB0-1E88BEE967B0}" srcOrd="2" destOrd="0" presId="urn:microsoft.com/office/officeart/2008/layout/TitlePictureLineup"/>
    <dgm:cxn modelId="{CF4ED213-1916-45C0-ACD9-C2BC415ED7F3}" type="presParOf" srcId="{C68F0D09-8E07-4721-8C13-6E1B58AEC308}" destId="{0A625C91-16F5-4038-9A19-BE491997AFAA}" srcOrd="3" destOrd="0" presId="urn:microsoft.com/office/officeart/2008/layout/TitlePictureLineup"/>
    <dgm:cxn modelId="{58B892DF-B19E-43C7-97F7-EA9AEF04C005}" type="presParOf" srcId="{C7309A9E-1798-4D18-893A-82D48A4DF307}" destId="{7617D10F-B5BE-4875-AF47-271F8C5A329D}" srcOrd="1" destOrd="0" presId="urn:microsoft.com/office/officeart/2008/layout/TitlePictureLineup"/>
    <dgm:cxn modelId="{B94A727B-77B6-486B-BCA2-58304B202D49}" type="presParOf" srcId="{C7309A9E-1798-4D18-893A-82D48A4DF307}" destId="{EAB848C4-5AFE-4837-8013-F1D480B91768}" srcOrd="2" destOrd="0" presId="urn:microsoft.com/office/officeart/2008/layout/TitlePictureLineup"/>
    <dgm:cxn modelId="{2264FD5E-30B1-45FC-A893-922E8A984520}" type="presParOf" srcId="{EAB848C4-5AFE-4837-8013-F1D480B91768}" destId="{D29EDE83-FB1D-4798-9DA3-0DFE1E37BEB8}" srcOrd="0" destOrd="0" presId="urn:microsoft.com/office/officeart/2008/layout/TitlePictureLineup"/>
    <dgm:cxn modelId="{03B53145-0F41-4A69-B897-BA67C56A21BE}" type="presParOf" srcId="{EAB848C4-5AFE-4837-8013-F1D480B91768}" destId="{9C6BE111-502F-4F18-A7D5-597D7BF75886}" srcOrd="1" destOrd="0" presId="urn:microsoft.com/office/officeart/2008/layout/TitlePictureLineup"/>
    <dgm:cxn modelId="{5C31A2CC-DC5F-41FA-9B76-42F3EF06FE1F}" type="presParOf" srcId="{EAB848C4-5AFE-4837-8013-F1D480B91768}" destId="{2AF08630-8B48-4343-BDBB-B764245ABF15}" srcOrd="2" destOrd="0" presId="urn:microsoft.com/office/officeart/2008/layout/TitlePictureLineup"/>
    <dgm:cxn modelId="{057FF62B-6655-41FC-96D2-6F876C997B75}" type="presParOf" srcId="{EAB848C4-5AFE-4837-8013-F1D480B91768}" destId="{65054BC9-31C8-4250-9FB3-F00AB7EE71C3}" srcOrd="3" destOrd="0" presId="urn:microsoft.com/office/officeart/2008/layout/TitlePictureLineup"/>
    <dgm:cxn modelId="{7A6AFDAD-3D66-4D45-B104-0D91766045C1}" type="presParOf" srcId="{C7309A9E-1798-4D18-893A-82D48A4DF307}" destId="{5352C758-6B75-48CF-9D89-BAC3805852E4}" srcOrd="3" destOrd="0" presId="urn:microsoft.com/office/officeart/2008/layout/TitlePictureLineup"/>
    <dgm:cxn modelId="{9D5B07A0-D86F-4D6F-965B-C6128740EB90}" type="presParOf" srcId="{C7309A9E-1798-4D18-893A-82D48A4DF307}" destId="{DBC7EFCC-9ED3-4832-BEFE-6811BE869FF7}" srcOrd="4" destOrd="0" presId="urn:microsoft.com/office/officeart/2008/layout/TitlePictureLineup"/>
    <dgm:cxn modelId="{24C42B44-56C6-4E70-BB0F-3BA4289842E8}" type="presParOf" srcId="{DBC7EFCC-9ED3-4832-BEFE-6811BE869FF7}" destId="{E1889791-CDDC-4545-B2DF-4B23D475FF00}" srcOrd="0" destOrd="0" presId="urn:microsoft.com/office/officeart/2008/layout/TitlePictureLineup"/>
    <dgm:cxn modelId="{96369F26-251F-40F3-B590-394ACC56147D}" type="presParOf" srcId="{DBC7EFCC-9ED3-4832-BEFE-6811BE869FF7}" destId="{1BE449D5-17DD-486B-B2AD-5EC122CE9FC2}" srcOrd="1" destOrd="0" presId="urn:microsoft.com/office/officeart/2008/layout/TitlePictureLineup"/>
    <dgm:cxn modelId="{37011207-28CA-45A8-BAA2-3953FB502E22}" type="presParOf" srcId="{DBC7EFCC-9ED3-4832-BEFE-6811BE869FF7}" destId="{96B753B7-1F8A-4887-B9FB-018DD4457609}" srcOrd="2" destOrd="0" presId="urn:microsoft.com/office/officeart/2008/layout/TitlePictureLineup"/>
    <dgm:cxn modelId="{BA074C6C-03D7-4FBC-AC85-5CFC8F764907}" type="presParOf" srcId="{DBC7EFCC-9ED3-4832-BEFE-6811BE869FF7}" destId="{61FB9918-0A86-4E24-A147-E9A96296D9A7}" srcOrd="3" destOrd="0" presId="urn:microsoft.com/office/officeart/2008/layout/TitlePictureLineup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C5EBC37-4165-4123-B79D-0687ED38F27B}" type="doc">
      <dgm:prSet loTypeId="urn:microsoft.com/office/officeart/2005/8/layout/lProcess1" loCatId="process" qsTypeId="urn:microsoft.com/office/officeart/2005/8/quickstyle/3d3" qsCatId="3D" csTypeId="urn:microsoft.com/office/officeart/2005/8/colors/colorful2" csCatId="colorful" phldr="1"/>
      <dgm:spPr/>
      <dgm:t>
        <a:bodyPr/>
        <a:lstStyle/>
        <a:p>
          <a:endParaRPr lang="pt-BR"/>
        </a:p>
      </dgm:t>
    </dgm:pt>
    <dgm:pt modelId="{92249B9E-005C-4B3F-AB05-69A795099465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Eixo Temático I</a:t>
          </a:r>
          <a:endParaRPr lang="pt-BR" dirty="0"/>
        </a:p>
      </dgm:t>
    </dgm:pt>
    <dgm:pt modelId="{239519AC-B83A-44A8-B3CE-538511E70E35}" type="parTrans" cxnId="{51D8F9BC-A4AB-4AF2-8C1D-D20413396CC2}">
      <dgm:prSet/>
      <dgm:spPr/>
      <dgm:t>
        <a:bodyPr/>
        <a:lstStyle/>
        <a:p>
          <a:endParaRPr lang="pt-BR"/>
        </a:p>
      </dgm:t>
    </dgm:pt>
    <dgm:pt modelId="{E9F49B9F-6578-4418-9300-9D022B29953F}" type="sibTrans" cxnId="{51D8F9BC-A4AB-4AF2-8C1D-D20413396CC2}">
      <dgm:prSet/>
      <dgm:spPr/>
      <dgm:t>
        <a:bodyPr/>
        <a:lstStyle/>
        <a:p>
          <a:endParaRPr lang="pt-BR"/>
        </a:p>
      </dgm:t>
    </dgm:pt>
    <dgm:pt modelId="{19E8EFF5-73BF-4806-9D5A-C3665A0871D7}">
      <dgm:prSet phldrT="[Texto]"/>
      <dgm:spPr/>
      <dgm:t>
        <a:bodyPr/>
        <a:lstStyle/>
        <a:p>
          <a:r>
            <a:rPr lang="pt-BR" b="1" i="0" dirty="0">
              <a:latin typeface="Arial" panose="020B0604020202020204" pitchFamily="34" charset="0"/>
              <a:ea typeface="Calibri" panose="020F0502020204030204" pitchFamily="34" charset="0"/>
            </a:rPr>
            <a:t>do direito a saúde, garantia de acesso, participação social e atenção de qualidade</a:t>
          </a:r>
          <a:endParaRPr lang="pt-BR" b="1" i="0" dirty="0"/>
        </a:p>
      </dgm:t>
    </dgm:pt>
    <dgm:pt modelId="{FF33503D-75CB-43AE-903E-46AD62EB1BB4}" type="parTrans" cxnId="{AD2334BC-20BD-4A27-A5EA-5CA29B8841F4}">
      <dgm:prSet/>
      <dgm:spPr/>
      <dgm:t>
        <a:bodyPr/>
        <a:lstStyle/>
        <a:p>
          <a:endParaRPr lang="pt-BR"/>
        </a:p>
      </dgm:t>
    </dgm:pt>
    <dgm:pt modelId="{C35DC6A2-7B25-4F97-B44E-BF83EF6ED7A9}" type="sibTrans" cxnId="{AD2334BC-20BD-4A27-A5EA-5CA29B8841F4}">
      <dgm:prSet/>
      <dgm:spPr/>
      <dgm:t>
        <a:bodyPr/>
        <a:lstStyle/>
        <a:p>
          <a:endParaRPr lang="pt-BR"/>
        </a:p>
      </dgm:t>
    </dgm:pt>
    <dgm:pt modelId="{40E2CF10-B787-43D4-ACCB-01438BC89A93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Garantir a atenção específica e diferenciada em saúde aos povos indígenas, ciganos e quilombolas e comunidades tradicionais, aprimorando ações de atenção básicas e saneamentos, </a:t>
          </a:r>
          <a:r>
            <a:rPr lang="pt-BR" i="1" dirty="0">
              <a:latin typeface="Arial" panose="020B0604020202020204" pitchFamily="34" charset="0"/>
              <a:ea typeface="Calibri" panose="020F0502020204030204" pitchFamily="34" charset="0"/>
            </a:rPr>
            <a:t>preservando e respeitando suas práticas de saúde</a:t>
          </a:r>
          <a:endParaRPr lang="pt-BR" dirty="0"/>
        </a:p>
      </dgm:t>
    </dgm:pt>
    <dgm:pt modelId="{4A305A2A-E693-40E9-BEC1-E52E902A71AD}" type="parTrans" cxnId="{FDC64B5C-D899-477A-940C-D0B03AF898CA}">
      <dgm:prSet/>
      <dgm:spPr/>
      <dgm:t>
        <a:bodyPr/>
        <a:lstStyle/>
        <a:p>
          <a:endParaRPr lang="pt-BR"/>
        </a:p>
      </dgm:t>
    </dgm:pt>
    <dgm:pt modelId="{F1BF629E-56DB-4B69-AA3C-B560FA44F709}" type="sibTrans" cxnId="{FDC64B5C-D899-477A-940C-D0B03AF898CA}">
      <dgm:prSet/>
      <dgm:spPr/>
      <dgm:t>
        <a:bodyPr/>
        <a:lstStyle/>
        <a:p>
          <a:endParaRPr lang="pt-BR"/>
        </a:p>
      </dgm:t>
    </dgm:pt>
    <dgm:pt modelId="{EE8E4B06-1A42-4647-B9EA-02A06FAE497C}">
      <dgm:prSet phldrT="[Texto]"/>
      <dgm:spPr/>
      <dgm:t>
        <a:bodyPr/>
        <a:lstStyle/>
        <a:p>
          <a:r>
            <a:rPr lang="pt-BR" dirty="0">
              <a:latin typeface="Arial" panose="020B0604020202020204" pitchFamily="34" charset="0"/>
              <a:ea typeface="Calibri" panose="020F0502020204030204" pitchFamily="34" charset="0"/>
            </a:rPr>
            <a:t>Eixo Temático II</a:t>
          </a:r>
          <a:endParaRPr lang="pt-BR" dirty="0"/>
        </a:p>
      </dgm:t>
    </dgm:pt>
    <dgm:pt modelId="{E9A36F3A-C7B2-4A5D-8B3A-8544D5ABB23A}" type="parTrans" cxnId="{1C7E989F-31F1-4AB8-97B0-0180A86F539E}">
      <dgm:prSet/>
      <dgm:spPr/>
      <dgm:t>
        <a:bodyPr/>
        <a:lstStyle/>
        <a:p>
          <a:endParaRPr lang="pt-BR"/>
        </a:p>
      </dgm:t>
    </dgm:pt>
    <dgm:pt modelId="{E885B7CF-2CE4-4BFC-92C1-DD0FEC4C6228}" type="sibTrans" cxnId="{1C7E989F-31F1-4AB8-97B0-0180A86F539E}">
      <dgm:prSet/>
      <dgm:spPr/>
      <dgm:t>
        <a:bodyPr/>
        <a:lstStyle/>
        <a:p>
          <a:endParaRPr lang="pt-BR"/>
        </a:p>
      </dgm:t>
    </dgm:pt>
    <dgm:pt modelId="{2C979A11-3BB1-46F7-BDA4-1CBC38E1B952}">
      <dgm:prSet phldrT="[Texto]"/>
      <dgm:spPr/>
      <dgm:t>
        <a:bodyPr/>
        <a:lstStyle/>
        <a:p>
          <a:r>
            <a:rPr lang="pt-BR" b="1" dirty="0"/>
            <a:t>Valorização do Trabalho e Educação em Saúde, Informação, Educação, Políticas de Comunicação do SUS, Ciência e Tecnologia</a:t>
          </a:r>
          <a:endParaRPr lang="pt-BR" dirty="0"/>
        </a:p>
      </dgm:t>
    </dgm:pt>
    <dgm:pt modelId="{73FE61E7-5D26-4743-B6BE-F11957DED373}" type="parTrans" cxnId="{8982F7A3-46B3-4705-88C5-0AE413444806}">
      <dgm:prSet/>
      <dgm:spPr/>
      <dgm:t>
        <a:bodyPr/>
        <a:lstStyle/>
        <a:p>
          <a:endParaRPr lang="pt-BR"/>
        </a:p>
      </dgm:t>
    </dgm:pt>
    <dgm:pt modelId="{3B67CB2D-E974-490E-864B-1988D7C5DE31}" type="sibTrans" cxnId="{8982F7A3-46B3-4705-88C5-0AE413444806}">
      <dgm:prSet/>
      <dgm:spPr/>
      <dgm:t>
        <a:bodyPr/>
        <a:lstStyle/>
        <a:p>
          <a:endParaRPr lang="pt-BR"/>
        </a:p>
      </dgm:t>
    </dgm:pt>
    <dgm:pt modelId="{40258931-F4F7-4CD8-9794-5D998B14C04C}">
      <dgm:prSet phldrT="[Texto]"/>
      <dgm:spPr/>
      <dgm:t>
        <a:bodyPr/>
        <a:lstStyle/>
        <a:p>
          <a:r>
            <a:rPr lang="pt-BR" dirty="0"/>
            <a:t>Implantar a politica de práticas integrativas e complementares que garanta a formação e qualificação na área da educação popular em saúde com ênfase nos fitoterápicos, saberes e práticas tradicionais para parteiras, benzedeiras e </a:t>
          </a:r>
          <a:r>
            <a:rPr lang="pt-BR" dirty="0" err="1"/>
            <a:t>raizeras</a:t>
          </a:r>
          <a:r>
            <a:rPr lang="pt-BR" dirty="0"/>
            <a:t> na medicina Tradicional</a:t>
          </a:r>
        </a:p>
      </dgm:t>
    </dgm:pt>
    <dgm:pt modelId="{B977E467-19B0-4D6D-BC1E-DA7343B679D2}" type="parTrans" cxnId="{AB93FE28-C481-405E-8957-F02021EC30C8}">
      <dgm:prSet/>
      <dgm:spPr/>
      <dgm:t>
        <a:bodyPr/>
        <a:lstStyle/>
        <a:p>
          <a:endParaRPr lang="pt-BR"/>
        </a:p>
      </dgm:t>
    </dgm:pt>
    <dgm:pt modelId="{35E12DE4-385A-4616-86F8-A5A4A8090167}" type="sibTrans" cxnId="{AB93FE28-C481-405E-8957-F02021EC30C8}">
      <dgm:prSet/>
      <dgm:spPr/>
      <dgm:t>
        <a:bodyPr/>
        <a:lstStyle/>
        <a:p>
          <a:endParaRPr lang="pt-BR"/>
        </a:p>
      </dgm:t>
    </dgm:pt>
    <dgm:pt modelId="{EE9651E5-209C-457C-BB2A-EEBEE2E37A9B}" type="pres">
      <dgm:prSet presAssocID="{8C5EBC37-4165-4123-B79D-0687ED38F27B}" presName="Name0" presStyleCnt="0">
        <dgm:presLayoutVars>
          <dgm:dir/>
          <dgm:animLvl val="lvl"/>
          <dgm:resizeHandles val="exact"/>
        </dgm:presLayoutVars>
      </dgm:prSet>
      <dgm:spPr/>
    </dgm:pt>
    <dgm:pt modelId="{B1396A95-F959-4CBB-B333-C62C6181ED95}" type="pres">
      <dgm:prSet presAssocID="{92249B9E-005C-4B3F-AB05-69A795099465}" presName="vertFlow" presStyleCnt="0"/>
      <dgm:spPr/>
    </dgm:pt>
    <dgm:pt modelId="{9379D9AF-EB20-4A87-9948-870D53E08C41}" type="pres">
      <dgm:prSet presAssocID="{92249B9E-005C-4B3F-AB05-69A795099465}" presName="header" presStyleLbl="node1" presStyleIdx="0" presStyleCnt="2" custScaleX="143656"/>
      <dgm:spPr/>
    </dgm:pt>
    <dgm:pt modelId="{7B5DF610-35C8-4AC1-8132-E176F6B14164}" type="pres">
      <dgm:prSet presAssocID="{FF33503D-75CB-43AE-903E-46AD62EB1BB4}" presName="parTrans" presStyleLbl="sibTrans2D1" presStyleIdx="0" presStyleCnt="4"/>
      <dgm:spPr/>
    </dgm:pt>
    <dgm:pt modelId="{FA6EB025-3BF7-40AD-B80E-8CF18E0958D5}" type="pres">
      <dgm:prSet presAssocID="{19E8EFF5-73BF-4806-9D5A-C3665A0871D7}" presName="child" presStyleLbl="alignAccFollowNode1" presStyleIdx="0" presStyleCnt="4" custScaleX="143656">
        <dgm:presLayoutVars>
          <dgm:chMax val="0"/>
          <dgm:bulletEnabled val="1"/>
        </dgm:presLayoutVars>
      </dgm:prSet>
      <dgm:spPr/>
    </dgm:pt>
    <dgm:pt modelId="{0F2DB6AA-8D24-4D0C-9E75-5A718C26FB8D}" type="pres">
      <dgm:prSet presAssocID="{C35DC6A2-7B25-4F97-B44E-BF83EF6ED7A9}" presName="sibTrans" presStyleLbl="sibTrans2D1" presStyleIdx="1" presStyleCnt="4"/>
      <dgm:spPr/>
    </dgm:pt>
    <dgm:pt modelId="{0B1697E8-022F-4453-99FC-30ED7DDB58ED}" type="pres">
      <dgm:prSet presAssocID="{40E2CF10-B787-43D4-ACCB-01438BC89A93}" presName="child" presStyleLbl="alignAccFollowNode1" presStyleIdx="1" presStyleCnt="4" custScaleX="143656" custScaleY="267195">
        <dgm:presLayoutVars>
          <dgm:chMax val="0"/>
          <dgm:bulletEnabled val="1"/>
        </dgm:presLayoutVars>
      </dgm:prSet>
      <dgm:spPr/>
    </dgm:pt>
    <dgm:pt modelId="{2CB936B2-5DB6-4E36-813F-BC133140781B}" type="pres">
      <dgm:prSet presAssocID="{92249B9E-005C-4B3F-AB05-69A795099465}" presName="hSp" presStyleCnt="0"/>
      <dgm:spPr/>
    </dgm:pt>
    <dgm:pt modelId="{9E5EE342-2DCC-48DF-8D3D-95434FBB4DC4}" type="pres">
      <dgm:prSet presAssocID="{EE8E4B06-1A42-4647-B9EA-02A06FAE497C}" presName="vertFlow" presStyleCnt="0"/>
      <dgm:spPr/>
    </dgm:pt>
    <dgm:pt modelId="{7B9C5791-9688-49A0-ABA6-B2BCE7A3BCD0}" type="pres">
      <dgm:prSet presAssocID="{EE8E4B06-1A42-4647-B9EA-02A06FAE497C}" presName="header" presStyleLbl="node1" presStyleIdx="1" presStyleCnt="2" custScaleX="143656"/>
      <dgm:spPr/>
    </dgm:pt>
    <dgm:pt modelId="{DB0AE3CF-6DC9-49F9-AA23-14C0F5448EF9}" type="pres">
      <dgm:prSet presAssocID="{73FE61E7-5D26-4743-B6BE-F11957DED373}" presName="parTrans" presStyleLbl="sibTrans2D1" presStyleIdx="2" presStyleCnt="4"/>
      <dgm:spPr/>
    </dgm:pt>
    <dgm:pt modelId="{C05F0606-6844-400C-90A7-16998CDFF1D5}" type="pres">
      <dgm:prSet presAssocID="{2C979A11-3BB1-46F7-BDA4-1CBC38E1B952}" presName="child" presStyleLbl="alignAccFollowNode1" presStyleIdx="2" presStyleCnt="4" custScaleX="143656">
        <dgm:presLayoutVars>
          <dgm:chMax val="0"/>
          <dgm:bulletEnabled val="1"/>
        </dgm:presLayoutVars>
      </dgm:prSet>
      <dgm:spPr/>
    </dgm:pt>
    <dgm:pt modelId="{42CEBA8E-33FF-4C4F-91ED-E5ACD0F628F3}" type="pres">
      <dgm:prSet presAssocID="{3B67CB2D-E974-490E-864B-1988D7C5DE31}" presName="sibTrans" presStyleLbl="sibTrans2D1" presStyleIdx="3" presStyleCnt="4"/>
      <dgm:spPr/>
    </dgm:pt>
    <dgm:pt modelId="{B1654C94-0CF1-41E8-B943-5E7AF71623BC}" type="pres">
      <dgm:prSet presAssocID="{40258931-F4F7-4CD8-9794-5D998B14C04C}" presName="child" presStyleLbl="alignAccFollowNode1" presStyleIdx="3" presStyleCnt="4" custScaleX="143656" custScaleY="267195">
        <dgm:presLayoutVars>
          <dgm:chMax val="0"/>
          <dgm:bulletEnabled val="1"/>
        </dgm:presLayoutVars>
      </dgm:prSet>
      <dgm:spPr/>
    </dgm:pt>
  </dgm:ptLst>
  <dgm:cxnLst>
    <dgm:cxn modelId="{FDC64B5C-D899-477A-940C-D0B03AF898CA}" srcId="{92249B9E-005C-4B3F-AB05-69A795099465}" destId="{40E2CF10-B787-43D4-ACCB-01438BC89A93}" srcOrd="1" destOrd="0" parTransId="{4A305A2A-E693-40E9-BEC1-E52E902A71AD}" sibTransId="{F1BF629E-56DB-4B69-AA3C-B560FA44F709}"/>
    <dgm:cxn modelId="{AD2334BC-20BD-4A27-A5EA-5CA29B8841F4}" srcId="{92249B9E-005C-4B3F-AB05-69A795099465}" destId="{19E8EFF5-73BF-4806-9D5A-C3665A0871D7}" srcOrd="0" destOrd="0" parTransId="{FF33503D-75CB-43AE-903E-46AD62EB1BB4}" sibTransId="{C35DC6A2-7B25-4F97-B44E-BF83EF6ED7A9}"/>
    <dgm:cxn modelId="{E54A4D10-9F73-4890-8895-D2EEA20AE2F8}" type="presOf" srcId="{C35DC6A2-7B25-4F97-B44E-BF83EF6ED7A9}" destId="{0F2DB6AA-8D24-4D0C-9E75-5A718C26FB8D}" srcOrd="0" destOrd="0" presId="urn:microsoft.com/office/officeart/2005/8/layout/lProcess1"/>
    <dgm:cxn modelId="{8678144D-E98D-411E-8EAF-F940EB027EF9}" type="presOf" srcId="{92249B9E-005C-4B3F-AB05-69A795099465}" destId="{9379D9AF-EB20-4A87-9948-870D53E08C41}" srcOrd="0" destOrd="0" presId="urn:microsoft.com/office/officeart/2005/8/layout/lProcess1"/>
    <dgm:cxn modelId="{1C7E989F-31F1-4AB8-97B0-0180A86F539E}" srcId="{8C5EBC37-4165-4123-B79D-0687ED38F27B}" destId="{EE8E4B06-1A42-4647-B9EA-02A06FAE497C}" srcOrd="1" destOrd="0" parTransId="{E9A36F3A-C7B2-4A5D-8B3A-8544D5ABB23A}" sibTransId="{E885B7CF-2CE4-4BFC-92C1-DD0FEC4C6228}"/>
    <dgm:cxn modelId="{1448E9DD-60AA-4551-AD46-667576BE26A6}" type="presOf" srcId="{FF33503D-75CB-43AE-903E-46AD62EB1BB4}" destId="{7B5DF610-35C8-4AC1-8132-E176F6B14164}" srcOrd="0" destOrd="0" presId="urn:microsoft.com/office/officeart/2005/8/layout/lProcess1"/>
    <dgm:cxn modelId="{34F31768-BF16-49D5-9B0F-180BC12034DC}" type="presOf" srcId="{40258931-F4F7-4CD8-9794-5D998B14C04C}" destId="{B1654C94-0CF1-41E8-B943-5E7AF71623BC}" srcOrd="0" destOrd="0" presId="urn:microsoft.com/office/officeart/2005/8/layout/lProcess1"/>
    <dgm:cxn modelId="{E7B858E7-A87B-4ECA-A038-D36DF4E2570E}" type="presOf" srcId="{73FE61E7-5D26-4743-B6BE-F11957DED373}" destId="{DB0AE3CF-6DC9-49F9-AA23-14C0F5448EF9}" srcOrd="0" destOrd="0" presId="urn:microsoft.com/office/officeart/2005/8/layout/lProcess1"/>
    <dgm:cxn modelId="{1B9BCEF4-9AD9-47C7-B2B7-0BABAA1EF7DD}" type="presOf" srcId="{3B67CB2D-E974-490E-864B-1988D7C5DE31}" destId="{42CEBA8E-33FF-4C4F-91ED-E5ACD0F628F3}" srcOrd="0" destOrd="0" presId="urn:microsoft.com/office/officeart/2005/8/layout/lProcess1"/>
    <dgm:cxn modelId="{4304C883-38CC-4611-AB84-D1E127321E77}" type="presOf" srcId="{EE8E4B06-1A42-4647-B9EA-02A06FAE497C}" destId="{7B9C5791-9688-49A0-ABA6-B2BCE7A3BCD0}" srcOrd="0" destOrd="0" presId="urn:microsoft.com/office/officeart/2005/8/layout/lProcess1"/>
    <dgm:cxn modelId="{D0874FC4-1EB8-4B2E-9A91-BD94E6449F91}" type="presOf" srcId="{19E8EFF5-73BF-4806-9D5A-C3665A0871D7}" destId="{FA6EB025-3BF7-40AD-B80E-8CF18E0958D5}" srcOrd="0" destOrd="0" presId="urn:microsoft.com/office/officeart/2005/8/layout/lProcess1"/>
    <dgm:cxn modelId="{6FF3D521-CBD6-4E4E-836B-A70CB569CB8C}" type="presOf" srcId="{2C979A11-3BB1-46F7-BDA4-1CBC38E1B952}" destId="{C05F0606-6844-400C-90A7-16998CDFF1D5}" srcOrd="0" destOrd="0" presId="urn:microsoft.com/office/officeart/2005/8/layout/lProcess1"/>
    <dgm:cxn modelId="{51D8F9BC-A4AB-4AF2-8C1D-D20413396CC2}" srcId="{8C5EBC37-4165-4123-B79D-0687ED38F27B}" destId="{92249B9E-005C-4B3F-AB05-69A795099465}" srcOrd="0" destOrd="0" parTransId="{239519AC-B83A-44A8-B3CE-538511E70E35}" sibTransId="{E9F49B9F-6578-4418-9300-9D022B29953F}"/>
    <dgm:cxn modelId="{5C740FD1-B1FB-4205-8BED-F4C9291C4E86}" type="presOf" srcId="{8C5EBC37-4165-4123-B79D-0687ED38F27B}" destId="{EE9651E5-209C-457C-BB2A-EEBEE2E37A9B}" srcOrd="0" destOrd="0" presId="urn:microsoft.com/office/officeart/2005/8/layout/lProcess1"/>
    <dgm:cxn modelId="{8982F7A3-46B3-4705-88C5-0AE413444806}" srcId="{EE8E4B06-1A42-4647-B9EA-02A06FAE497C}" destId="{2C979A11-3BB1-46F7-BDA4-1CBC38E1B952}" srcOrd="0" destOrd="0" parTransId="{73FE61E7-5D26-4743-B6BE-F11957DED373}" sibTransId="{3B67CB2D-E974-490E-864B-1988D7C5DE31}"/>
    <dgm:cxn modelId="{2F9B7F32-E12F-4094-A6AC-61E147FD3F9F}" type="presOf" srcId="{40E2CF10-B787-43D4-ACCB-01438BC89A93}" destId="{0B1697E8-022F-4453-99FC-30ED7DDB58ED}" srcOrd="0" destOrd="0" presId="urn:microsoft.com/office/officeart/2005/8/layout/lProcess1"/>
    <dgm:cxn modelId="{AB93FE28-C481-405E-8957-F02021EC30C8}" srcId="{EE8E4B06-1A42-4647-B9EA-02A06FAE497C}" destId="{40258931-F4F7-4CD8-9794-5D998B14C04C}" srcOrd="1" destOrd="0" parTransId="{B977E467-19B0-4D6D-BC1E-DA7343B679D2}" sibTransId="{35E12DE4-385A-4616-86F8-A5A4A8090167}"/>
    <dgm:cxn modelId="{F50B8CD5-DFF0-4592-9C29-7B7FC37B6170}" type="presParOf" srcId="{EE9651E5-209C-457C-BB2A-EEBEE2E37A9B}" destId="{B1396A95-F959-4CBB-B333-C62C6181ED95}" srcOrd="0" destOrd="0" presId="urn:microsoft.com/office/officeart/2005/8/layout/lProcess1"/>
    <dgm:cxn modelId="{7B9CF0D4-C16A-445D-9333-FAC104E90AC7}" type="presParOf" srcId="{B1396A95-F959-4CBB-B333-C62C6181ED95}" destId="{9379D9AF-EB20-4A87-9948-870D53E08C41}" srcOrd="0" destOrd="0" presId="urn:microsoft.com/office/officeart/2005/8/layout/lProcess1"/>
    <dgm:cxn modelId="{437EB38A-FC84-4BEE-9C5E-E0182861731B}" type="presParOf" srcId="{B1396A95-F959-4CBB-B333-C62C6181ED95}" destId="{7B5DF610-35C8-4AC1-8132-E176F6B14164}" srcOrd="1" destOrd="0" presId="urn:microsoft.com/office/officeart/2005/8/layout/lProcess1"/>
    <dgm:cxn modelId="{158377AF-6E87-4A30-AF9F-0E51946F32C0}" type="presParOf" srcId="{B1396A95-F959-4CBB-B333-C62C6181ED95}" destId="{FA6EB025-3BF7-40AD-B80E-8CF18E0958D5}" srcOrd="2" destOrd="0" presId="urn:microsoft.com/office/officeart/2005/8/layout/lProcess1"/>
    <dgm:cxn modelId="{B6AD611B-72B8-409A-83B3-309A60287543}" type="presParOf" srcId="{B1396A95-F959-4CBB-B333-C62C6181ED95}" destId="{0F2DB6AA-8D24-4D0C-9E75-5A718C26FB8D}" srcOrd="3" destOrd="0" presId="urn:microsoft.com/office/officeart/2005/8/layout/lProcess1"/>
    <dgm:cxn modelId="{1B139F87-41A3-4CAE-9908-B164B562CC9D}" type="presParOf" srcId="{B1396A95-F959-4CBB-B333-C62C6181ED95}" destId="{0B1697E8-022F-4453-99FC-30ED7DDB58ED}" srcOrd="4" destOrd="0" presId="urn:microsoft.com/office/officeart/2005/8/layout/lProcess1"/>
    <dgm:cxn modelId="{AE9F3A54-9CCA-46E3-BBED-D520B4AFB9D7}" type="presParOf" srcId="{EE9651E5-209C-457C-BB2A-EEBEE2E37A9B}" destId="{2CB936B2-5DB6-4E36-813F-BC133140781B}" srcOrd="1" destOrd="0" presId="urn:microsoft.com/office/officeart/2005/8/layout/lProcess1"/>
    <dgm:cxn modelId="{DCF01E94-17D1-45FC-A821-1550C1866909}" type="presParOf" srcId="{EE9651E5-209C-457C-BB2A-EEBEE2E37A9B}" destId="{9E5EE342-2DCC-48DF-8D3D-95434FBB4DC4}" srcOrd="2" destOrd="0" presId="urn:microsoft.com/office/officeart/2005/8/layout/lProcess1"/>
    <dgm:cxn modelId="{3DF0FA40-FC70-452D-8F32-EDBC3A1C5240}" type="presParOf" srcId="{9E5EE342-2DCC-48DF-8D3D-95434FBB4DC4}" destId="{7B9C5791-9688-49A0-ABA6-B2BCE7A3BCD0}" srcOrd="0" destOrd="0" presId="urn:microsoft.com/office/officeart/2005/8/layout/lProcess1"/>
    <dgm:cxn modelId="{02326661-4FC3-471E-8B50-0A58B4FE8002}" type="presParOf" srcId="{9E5EE342-2DCC-48DF-8D3D-95434FBB4DC4}" destId="{DB0AE3CF-6DC9-49F9-AA23-14C0F5448EF9}" srcOrd="1" destOrd="0" presId="urn:microsoft.com/office/officeart/2005/8/layout/lProcess1"/>
    <dgm:cxn modelId="{39899EB8-192F-4E9F-9EA2-63EB84AD7372}" type="presParOf" srcId="{9E5EE342-2DCC-48DF-8D3D-95434FBB4DC4}" destId="{C05F0606-6844-400C-90A7-16998CDFF1D5}" srcOrd="2" destOrd="0" presId="urn:microsoft.com/office/officeart/2005/8/layout/lProcess1"/>
    <dgm:cxn modelId="{BDD1D0F3-79E8-4786-A2CA-376A7F52E900}" type="presParOf" srcId="{9E5EE342-2DCC-48DF-8D3D-95434FBB4DC4}" destId="{42CEBA8E-33FF-4C4F-91ED-E5ACD0F628F3}" srcOrd="3" destOrd="0" presId="urn:microsoft.com/office/officeart/2005/8/layout/lProcess1"/>
    <dgm:cxn modelId="{9B2710B2-A28A-4E25-BA75-BAA2968C2BF5}" type="presParOf" srcId="{9E5EE342-2DCC-48DF-8D3D-95434FBB4DC4}" destId="{B1654C94-0CF1-41E8-B943-5E7AF71623BC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D234C47-2393-4729-B751-027E374A6A96}" type="doc">
      <dgm:prSet loTypeId="urn:microsoft.com/office/officeart/2008/layout/Lin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EF68FBCD-98E6-4C1F-8458-011DEBE2A81C}">
      <dgm:prSet phldrT="[Texto]"/>
      <dgm:spPr/>
      <dgm:t>
        <a:bodyPr vert="vert270"/>
        <a:lstStyle/>
        <a:p>
          <a:r>
            <a:rPr lang="pt-BR" b="1" dirty="0">
              <a:latin typeface="Arial" panose="020B0604020202020204" pitchFamily="34" charset="0"/>
              <a:ea typeface="Times New Roman" panose="02020603050405020304" pitchFamily="18" charset="0"/>
            </a:rPr>
            <a:t>Considerações Finais</a:t>
          </a:r>
          <a:endParaRPr lang="pt-BR" dirty="0"/>
        </a:p>
      </dgm:t>
    </dgm:pt>
    <dgm:pt modelId="{820495A4-0364-4764-9A7B-6F10918CCC15}" type="parTrans" cxnId="{35572508-5D2E-49E3-99F1-BB18390A6CDF}">
      <dgm:prSet/>
      <dgm:spPr/>
      <dgm:t>
        <a:bodyPr/>
        <a:lstStyle/>
        <a:p>
          <a:endParaRPr lang="pt-BR"/>
        </a:p>
      </dgm:t>
    </dgm:pt>
    <dgm:pt modelId="{0E09E2C2-BFD7-47B5-AA0D-F2DF155F3384}" type="sibTrans" cxnId="{35572508-5D2E-49E3-99F1-BB18390A6CDF}">
      <dgm:prSet/>
      <dgm:spPr/>
      <dgm:t>
        <a:bodyPr/>
        <a:lstStyle/>
        <a:p>
          <a:endParaRPr lang="pt-BR"/>
        </a:p>
      </dgm:t>
    </dgm:pt>
    <dgm:pt modelId="{5FC4E7AC-8890-42B5-875B-284F613ED4C7}">
      <dgm:prSet phldrT="[Texto]" custT="1"/>
      <dgm:spPr/>
      <dgm:t>
        <a:bodyPr/>
        <a:lstStyle/>
        <a:p>
          <a:pPr>
            <a:buFont typeface="Arial" panose="020B0604020202020204" pitchFamily="34" charset="0"/>
            <a:buChar char="•"/>
          </a:pPr>
          <a:r>
            <a:rPr lang="pt-BR" sz="2200" b="1" dirty="0">
              <a:latin typeface="Arial" panose="020B0604020202020204" pitchFamily="34" charset="0"/>
              <a:ea typeface="Times New Roman" panose="02020603050405020304" pitchFamily="18" charset="0"/>
            </a:rPr>
            <a:t>existe uma demanda local pelo</a:t>
          </a:r>
          <a:r>
            <a:rPr lang="pt-BR" sz="2200" b="1" dirty="0">
              <a:latin typeface="Arial" panose="020B0604020202020204" pitchFamily="34" charset="0"/>
              <a:ea typeface="Calibri" panose="020F0502020204030204" pitchFamily="34" charset="0"/>
            </a:rPr>
            <a:t> reconhecimento e valorização dos saberes tradicionais</a:t>
          </a:r>
          <a:endParaRPr lang="pt-BR" sz="2200" dirty="0"/>
        </a:p>
      </dgm:t>
    </dgm:pt>
    <dgm:pt modelId="{8F109664-D7E6-4AC5-8EF7-7BF2702D0D84}" type="parTrans" cxnId="{2DC870DF-B7D9-4F05-9FA6-FB955180F991}">
      <dgm:prSet/>
      <dgm:spPr/>
      <dgm:t>
        <a:bodyPr/>
        <a:lstStyle/>
        <a:p>
          <a:endParaRPr lang="pt-BR"/>
        </a:p>
      </dgm:t>
    </dgm:pt>
    <dgm:pt modelId="{B14572FC-C3D1-47D4-B549-3804C3E64ED5}" type="sibTrans" cxnId="{2DC870DF-B7D9-4F05-9FA6-FB955180F991}">
      <dgm:prSet/>
      <dgm:spPr/>
      <dgm:t>
        <a:bodyPr/>
        <a:lstStyle/>
        <a:p>
          <a:endParaRPr lang="pt-BR"/>
        </a:p>
      </dgm:t>
    </dgm:pt>
    <dgm:pt modelId="{5D27A91A-BC27-4B44-8E55-6EE783BFD869}">
      <dgm:prSet phldrT="[Texto]" custT="1"/>
      <dgm:spPr/>
      <dgm:t>
        <a:bodyPr/>
        <a:lstStyle/>
        <a:p>
          <a:r>
            <a:rPr lang="pt-BR" sz="2200" b="1" dirty="0">
              <a:latin typeface="Arial" panose="020B0604020202020204" pitchFamily="34" charset="0"/>
              <a:ea typeface="Calibri" panose="020F0502020204030204" pitchFamily="34" charset="0"/>
            </a:rPr>
            <a:t>nenhum reconhecimento por parte da gestão pública, quando se trata da valorização destes saberes como políticas municipais de saúde</a:t>
          </a:r>
          <a:endParaRPr lang="pt-BR" sz="2200" dirty="0"/>
        </a:p>
      </dgm:t>
    </dgm:pt>
    <dgm:pt modelId="{9E88AA84-309A-4D98-8152-B9BE1DDDE66E}" type="parTrans" cxnId="{8DC7AFDE-563C-4D29-82E9-E2F2A7FE99A8}">
      <dgm:prSet/>
      <dgm:spPr/>
      <dgm:t>
        <a:bodyPr/>
        <a:lstStyle/>
        <a:p>
          <a:endParaRPr lang="pt-BR"/>
        </a:p>
      </dgm:t>
    </dgm:pt>
    <dgm:pt modelId="{FB18FFA0-0B91-4DF9-BB01-FDD866E1C32E}" type="sibTrans" cxnId="{8DC7AFDE-563C-4D29-82E9-E2F2A7FE99A8}">
      <dgm:prSet/>
      <dgm:spPr/>
      <dgm:t>
        <a:bodyPr/>
        <a:lstStyle/>
        <a:p>
          <a:endParaRPr lang="pt-BR"/>
        </a:p>
      </dgm:t>
    </dgm:pt>
    <dgm:pt modelId="{6805F66B-AF58-49E7-84AB-8B8D7BEDF006}">
      <dgm:prSet phldrT="[Texto]" custT="1"/>
      <dgm:spPr/>
      <dgm:t>
        <a:bodyPr/>
        <a:lstStyle/>
        <a:p>
          <a:r>
            <a:rPr lang="pt-BR" sz="2200" b="1" dirty="0">
              <a:latin typeface="Arial" panose="020B0604020202020204" pitchFamily="34" charset="0"/>
              <a:ea typeface="Calibri" panose="020F0502020204030204" pitchFamily="34" charset="0"/>
            </a:rPr>
            <a:t>não se pretende defender a ideia de que este tipo de conhecimento venha substituir o saber da medicina oficial</a:t>
          </a:r>
          <a:endParaRPr lang="pt-BR" sz="2200" dirty="0"/>
        </a:p>
      </dgm:t>
    </dgm:pt>
    <dgm:pt modelId="{20F87D3E-E117-4F70-80A2-9C46B31C8877}" type="parTrans" cxnId="{E55D2E4C-E445-4054-B279-BBB546648D72}">
      <dgm:prSet/>
      <dgm:spPr/>
      <dgm:t>
        <a:bodyPr/>
        <a:lstStyle/>
        <a:p>
          <a:endParaRPr lang="pt-BR"/>
        </a:p>
      </dgm:t>
    </dgm:pt>
    <dgm:pt modelId="{4890F031-F15F-4EB0-9ABA-BDFB019DF0BF}" type="sibTrans" cxnId="{E55D2E4C-E445-4054-B279-BBB546648D72}">
      <dgm:prSet/>
      <dgm:spPr/>
      <dgm:t>
        <a:bodyPr/>
        <a:lstStyle/>
        <a:p>
          <a:endParaRPr lang="pt-BR"/>
        </a:p>
      </dgm:t>
    </dgm:pt>
    <dgm:pt modelId="{7FFCEA6F-C706-4545-B87A-DA439FFFF120}">
      <dgm:prSet custT="1"/>
      <dgm:spPr/>
      <dgm:t>
        <a:bodyPr/>
        <a:lstStyle/>
        <a:p>
          <a:r>
            <a:rPr lang="pt-BR" sz="2200" b="1" dirty="0">
              <a:latin typeface="Arial" panose="020B0604020202020204" pitchFamily="34" charset="0"/>
              <a:ea typeface="Calibri" panose="020F0502020204030204" pitchFamily="34" charset="0"/>
            </a:rPr>
            <a:t>existe uma enorme lacuna do ponto de vista do ordenamento jurídico municipal</a:t>
          </a:r>
          <a:endParaRPr lang="pt-BR" sz="2200" dirty="0"/>
        </a:p>
      </dgm:t>
    </dgm:pt>
    <dgm:pt modelId="{C4DEBE49-0697-4EFB-934D-A77660AF2A5E}" type="parTrans" cxnId="{C3FE7ADB-B0CB-40EA-A52B-8D61A748C6F2}">
      <dgm:prSet/>
      <dgm:spPr/>
      <dgm:t>
        <a:bodyPr/>
        <a:lstStyle/>
        <a:p>
          <a:endParaRPr lang="pt-BR"/>
        </a:p>
      </dgm:t>
    </dgm:pt>
    <dgm:pt modelId="{7FCE9279-4B45-4482-B896-10BD8BE58C06}" type="sibTrans" cxnId="{C3FE7ADB-B0CB-40EA-A52B-8D61A748C6F2}">
      <dgm:prSet/>
      <dgm:spPr/>
      <dgm:t>
        <a:bodyPr/>
        <a:lstStyle/>
        <a:p>
          <a:endParaRPr lang="pt-BR"/>
        </a:p>
      </dgm:t>
    </dgm:pt>
    <dgm:pt modelId="{BFD0F771-413C-4367-809E-F4EA00CCBDC8}">
      <dgm:prSet/>
      <dgm:spPr/>
      <dgm:t>
        <a:bodyPr/>
        <a:lstStyle/>
        <a:p>
          <a:r>
            <a:rPr lang="pt-BR" b="1" dirty="0">
              <a:latin typeface="Arial" panose="020B0604020202020204" pitchFamily="34" charset="0"/>
              <a:ea typeface="Calibri" panose="020F0502020204030204" pitchFamily="34" charset="0"/>
            </a:rPr>
            <a:t>A ideia é pensar como essa </a:t>
          </a:r>
          <a:r>
            <a:rPr lang="pt-BR" b="1" i="1" dirty="0">
              <a:latin typeface="Arial" panose="020B0604020202020204" pitchFamily="34" charset="0"/>
              <a:ea typeface="Calibri" panose="020F0502020204030204" pitchFamily="34" charset="0"/>
            </a:rPr>
            <a:t>medicina popular</a:t>
          </a:r>
          <a:r>
            <a:rPr lang="pt-BR" b="1" dirty="0">
              <a:latin typeface="Arial" panose="020B0604020202020204" pitchFamily="34" charset="0"/>
              <a:ea typeface="Calibri" panose="020F0502020204030204" pitchFamily="34" charset="0"/>
            </a:rPr>
            <a:t> possa servir de tratamento complementar no atendimento primário à saúde, com orientação para utilização adequada para evitar riscos à saúde e de forma responsável</a:t>
          </a:r>
          <a:endParaRPr lang="pt-BR" dirty="0"/>
        </a:p>
      </dgm:t>
    </dgm:pt>
    <dgm:pt modelId="{9F454285-10D6-4687-BC08-F850733A14B4}" type="parTrans" cxnId="{78CB9B5D-119C-47EE-98DF-10ABE55D8FCD}">
      <dgm:prSet/>
      <dgm:spPr/>
      <dgm:t>
        <a:bodyPr/>
        <a:lstStyle/>
        <a:p>
          <a:endParaRPr lang="pt-BR"/>
        </a:p>
      </dgm:t>
    </dgm:pt>
    <dgm:pt modelId="{FAE46838-6552-45AE-84B1-F6C01DA98514}" type="sibTrans" cxnId="{78CB9B5D-119C-47EE-98DF-10ABE55D8FCD}">
      <dgm:prSet/>
      <dgm:spPr/>
      <dgm:t>
        <a:bodyPr/>
        <a:lstStyle/>
        <a:p>
          <a:endParaRPr lang="pt-BR"/>
        </a:p>
      </dgm:t>
    </dgm:pt>
    <dgm:pt modelId="{0A0B1FF8-4F70-4637-8275-CC2566F641CB}" type="pres">
      <dgm:prSet presAssocID="{9D234C47-2393-4729-B751-027E374A6A96}" presName="vert0" presStyleCnt="0">
        <dgm:presLayoutVars>
          <dgm:dir/>
          <dgm:animOne val="branch"/>
          <dgm:animLvl val="lvl"/>
        </dgm:presLayoutVars>
      </dgm:prSet>
      <dgm:spPr/>
    </dgm:pt>
    <dgm:pt modelId="{C65CE728-D375-4B98-99A8-1EDB75AE2360}" type="pres">
      <dgm:prSet presAssocID="{EF68FBCD-98E6-4C1F-8458-011DEBE2A81C}" presName="thickLine" presStyleLbl="alignNode1" presStyleIdx="0" presStyleCnt="1"/>
      <dgm:spPr/>
    </dgm:pt>
    <dgm:pt modelId="{6C83BBF7-814B-4AD5-84C0-12D79C7BB698}" type="pres">
      <dgm:prSet presAssocID="{EF68FBCD-98E6-4C1F-8458-011DEBE2A81C}" presName="horz1" presStyleCnt="0"/>
      <dgm:spPr/>
    </dgm:pt>
    <dgm:pt modelId="{93033210-F4D6-4BF3-B732-E4C0FE5E0077}" type="pres">
      <dgm:prSet presAssocID="{EF68FBCD-98E6-4C1F-8458-011DEBE2A81C}" presName="tx1" presStyleLbl="revTx" presStyleIdx="0" presStyleCnt="6"/>
      <dgm:spPr/>
    </dgm:pt>
    <dgm:pt modelId="{14F6B2B9-3C4C-4D47-A352-883BFF0EB19A}" type="pres">
      <dgm:prSet presAssocID="{EF68FBCD-98E6-4C1F-8458-011DEBE2A81C}" presName="vert1" presStyleCnt="0"/>
      <dgm:spPr/>
    </dgm:pt>
    <dgm:pt modelId="{55C58B88-5867-4A6E-8D30-CB750711A9FF}" type="pres">
      <dgm:prSet presAssocID="{5FC4E7AC-8890-42B5-875B-284F613ED4C7}" presName="vertSpace2a" presStyleCnt="0"/>
      <dgm:spPr/>
    </dgm:pt>
    <dgm:pt modelId="{92A7D1EC-A627-4B0D-A074-A446578F72C5}" type="pres">
      <dgm:prSet presAssocID="{5FC4E7AC-8890-42B5-875B-284F613ED4C7}" presName="horz2" presStyleCnt="0"/>
      <dgm:spPr/>
    </dgm:pt>
    <dgm:pt modelId="{A3B0CF15-3BE2-4592-B4A3-800A0549D90A}" type="pres">
      <dgm:prSet presAssocID="{5FC4E7AC-8890-42B5-875B-284F613ED4C7}" presName="horzSpace2" presStyleCnt="0"/>
      <dgm:spPr/>
    </dgm:pt>
    <dgm:pt modelId="{A9C30DC5-C8F1-4D36-A9F2-C939B94A3D22}" type="pres">
      <dgm:prSet presAssocID="{5FC4E7AC-8890-42B5-875B-284F613ED4C7}" presName="tx2" presStyleLbl="revTx" presStyleIdx="1" presStyleCnt="6"/>
      <dgm:spPr/>
    </dgm:pt>
    <dgm:pt modelId="{28149189-3264-4072-9AC9-AA6F89B66369}" type="pres">
      <dgm:prSet presAssocID="{5FC4E7AC-8890-42B5-875B-284F613ED4C7}" presName="vert2" presStyleCnt="0"/>
      <dgm:spPr/>
    </dgm:pt>
    <dgm:pt modelId="{9458ABD4-C505-46B3-9D4D-8A5C5C810DA6}" type="pres">
      <dgm:prSet presAssocID="{5FC4E7AC-8890-42B5-875B-284F613ED4C7}" presName="thinLine2b" presStyleLbl="callout" presStyleIdx="0" presStyleCnt="5"/>
      <dgm:spPr/>
    </dgm:pt>
    <dgm:pt modelId="{DA34DD39-E734-4F82-B239-EB910F24F823}" type="pres">
      <dgm:prSet presAssocID="{5FC4E7AC-8890-42B5-875B-284F613ED4C7}" presName="vertSpace2b" presStyleCnt="0"/>
      <dgm:spPr/>
    </dgm:pt>
    <dgm:pt modelId="{3BC322F0-908F-4CE5-8F38-DD6928FF6328}" type="pres">
      <dgm:prSet presAssocID="{7FFCEA6F-C706-4545-B87A-DA439FFFF120}" presName="horz2" presStyleCnt="0"/>
      <dgm:spPr/>
    </dgm:pt>
    <dgm:pt modelId="{BA64FD47-8A36-4241-B6BE-87E845244EAC}" type="pres">
      <dgm:prSet presAssocID="{7FFCEA6F-C706-4545-B87A-DA439FFFF120}" presName="horzSpace2" presStyleCnt="0"/>
      <dgm:spPr/>
    </dgm:pt>
    <dgm:pt modelId="{72B760BC-BB21-4010-8A44-CC4E50C57E62}" type="pres">
      <dgm:prSet presAssocID="{7FFCEA6F-C706-4545-B87A-DA439FFFF120}" presName="tx2" presStyleLbl="revTx" presStyleIdx="2" presStyleCnt="6"/>
      <dgm:spPr/>
    </dgm:pt>
    <dgm:pt modelId="{537A5941-2945-4347-BD2F-44D09114410B}" type="pres">
      <dgm:prSet presAssocID="{7FFCEA6F-C706-4545-B87A-DA439FFFF120}" presName="vert2" presStyleCnt="0"/>
      <dgm:spPr/>
    </dgm:pt>
    <dgm:pt modelId="{22F98F41-3E11-44DF-990F-E3F117ADC8FF}" type="pres">
      <dgm:prSet presAssocID="{7FFCEA6F-C706-4545-B87A-DA439FFFF120}" presName="thinLine2b" presStyleLbl="callout" presStyleIdx="1" presStyleCnt="5"/>
      <dgm:spPr/>
    </dgm:pt>
    <dgm:pt modelId="{E026E8C0-3599-435D-A7D9-9C1B85DB7ED5}" type="pres">
      <dgm:prSet presAssocID="{7FFCEA6F-C706-4545-B87A-DA439FFFF120}" presName="vertSpace2b" presStyleCnt="0"/>
      <dgm:spPr/>
    </dgm:pt>
    <dgm:pt modelId="{13150794-00AB-415A-9730-F7E3298BC1D5}" type="pres">
      <dgm:prSet presAssocID="{5D27A91A-BC27-4B44-8E55-6EE783BFD869}" presName="horz2" presStyleCnt="0"/>
      <dgm:spPr/>
    </dgm:pt>
    <dgm:pt modelId="{E7748758-FA2D-411C-9EA4-92A1560D9EC1}" type="pres">
      <dgm:prSet presAssocID="{5D27A91A-BC27-4B44-8E55-6EE783BFD869}" presName="horzSpace2" presStyleCnt="0"/>
      <dgm:spPr/>
    </dgm:pt>
    <dgm:pt modelId="{8E66B77C-6059-4630-9C82-C14BC77C3501}" type="pres">
      <dgm:prSet presAssocID="{5D27A91A-BC27-4B44-8E55-6EE783BFD869}" presName="tx2" presStyleLbl="revTx" presStyleIdx="3" presStyleCnt="6"/>
      <dgm:spPr/>
    </dgm:pt>
    <dgm:pt modelId="{CF0C567A-C201-41FB-BAC9-93B51DA855B8}" type="pres">
      <dgm:prSet presAssocID="{5D27A91A-BC27-4B44-8E55-6EE783BFD869}" presName="vert2" presStyleCnt="0"/>
      <dgm:spPr/>
    </dgm:pt>
    <dgm:pt modelId="{99442270-0AF8-4A06-9DC2-CC62D4F3A411}" type="pres">
      <dgm:prSet presAssocID="{5D27A91A-BC27-4B44-8E55-6EE783BFD869}" presName="thinLine2b" presStyleLbl="callout" presStyleIdx="2" presStyleCnt="5"/>
      <dgm:spPr/>
    </dgm:pt>
    <dgm:pt modelId="{AD8145B5-0A99-49F1-BD73-8EDEC412B011}" type="pres">
      <dgm:prSet presAssocID="{5D27A91A-BC27-4B44-8E55-6EE783BFD869}" presName="vertSpace2b" presStyleCnt="0"/>
      <dgm:spPr/>
    </dgm:pt>
    <dgm:pt modelId="{8AC13BE9-3903-4D4A-82B3-CE26644D790E}" type="pres">
      <dgm:prSet presAssocID="{6805F66B-AF58-49E7-84AB-8B8D7BEDF006}" presName="horz2" presStyleCnt="0"/>
      <dgm:spPr/>
    </dgm:pt>
    <dgm:pt modelId="{AD4DF6E4-A373-4A5B-9577-20F2704E39AF}" type="pres">
      <dgm:prSet presAssocID="{6805F66B-AF58-49E7-84AB-8B8D7BEDF006}" presName="horzSpace2" presStyleCnt="0"/>
      <dgm:spPr/>
    </dgm:pt>
    <dgm:pt modelId="{39A66D46-ECC4-4ED3-82AC-9892B6E0DADE}" type="pres">
      <dgm:prSet presAssocID="{6805F66B-AF58-49E7-84AB-8B8D7BEDF006}" presName="tx2" presStyleLbl="revTx" presStyleIdx="4" presStyleCnt="6"/>
      <dgm:spPr/>
    </dgm:pt>
    <dgm:pt modelId="{85AB0A17-E684-4795-9DA4-3F23BC5B2990}" type="pres">
      <dgm:prSet presAssocID="{6805F66B-AF58-49E7-84AB-8B8D7BEDF006}" presName="vert2" presStyleCnt="0"/>
      <dgm:spPr/>
    </dgm:pt>
    <dgm:pt modelId="{B22CD7BA-6441-441F-8006-DAE5A6F6C84E}" type="pres">
      <dgm:prSet presAssocID="{6805F66B-AF58-49E7-84AB-8B8D7BEDF006}" presName="thinLine2b" presStyleLbl="callout" presStyleIdx="3" presStyleCnt="5"/>
      <dgm:spPr/>
    </dgm:pt>
    <dgm:pt modelId="{99275BA4-412C-4E3C-9F14-3052D1591BDB}" type="pres">
      <dgm:prSet presAssocID="{6805F66B-AF58-49E7-84AB-8B8D7BEDF006}" presName="vertSpace2b" presStyleCnt="0"/>
      <dgm:spPr/>
    </dgm:pt>
    <dgm:pt modelId="{503D5CE9-4801-401C-A374-ECA17BC42453}" type="pres">
      <dgm:prSet presAssocID="{BFD0F771-413C-4367-809E-F4EA00CCBDC8}" presName="horz2" presStyleCnt="0"/>
      <dgm:spPr/>
    </dgm:pt>
    <dgm:pt modelId="{AFDD64C1-629D-4993-A86E-04121A629FAE}" type="pres">
      <dgm:prSet presAssocID="{BFD0F771-413C-4367-809E-F4EA00CCBDC8}" presName="horzSpace2" presStyleCnt="0"/>
      <dgm:spPr/>
    </dgm:pt>
    <dgm:pt modelId="{BC1FACB8-1109-4D92-A19A-7587A07550E6}" type="pres">
      <dgm:prSet presAssocID="{BFD0F771-413C-4367-809E-F4EA00CCBDC8}" presName="tx2" presStyleLbl="revTx" presStyleIdx="5" presStyleCnt="6"/>
      <dgm:spPr/>
    </dgm:pt>
    <dgm:pt modelId="{8DE38F67-9C3B-4E71-8212-ABAF3A9DCC1F}" type="pres">
      <dgm:prSet presAssocID="{BFD0F771-413C-4367-809E-F4EA00CCBDC8}" presName="vert2" presStyleCnt="0"/>
      <dgm:spPr/>
    </dgm:pt>
    <dgm:pt modelId="{0D5DCE6A-B9AE-4583-85BB-A3C707CA67AA}" type="pres">
      <dgm:prSet presAssocID="{BFD0F771-413C-4367-809E-F4EA00CCBDC8}" presName="thinLine2b" presStyleLbl="callout" presStyleIdx="4" presStyleCnt="5"/>
      <dgm:spPr/>
    </dgm:pt>
    <dgm:pt modelId="{7D13CE00-0F6D-47F3-B4AF-FB3DAB669155}" type="pres">
      <dgm:prSet presAssocID="{BFD0F771-413C-4367-809E-F4EA00CCBDC8}" presName="vertSpace2b" presStyleCnt="0"/>
      <dgm:spPr/>
    </dgm:pt>
  </dgm:ptLst>
  <dgm:cxnLst>
    <dgm:cxn modelId="{C3FE7ADB-B0CB-40EA-A52B-8D61A748C6F2}" srcId="{EF68FBCD-98E6-4C1F-8458-011DEBE2A81C}" destId="{7FFCEA6F-C706-4545-B87A-DA439FFFF120}" srcOrd="1" destOrd="0" parTransId="{C4DEBE49-0697-4EFB-934D-A77660AF2A5E}" sibTransId="{7FCE9279-4B45-4482-B896-10BD8BE58C06}"/>
    <dgm:cxn modelId="{727DB5DA-E1DF-4E3D-94FE-CDBA0EAF796B}" type="presOf" srcId="{5FC4E7AC-8890-42B5-875B-284F613ED4C7}" destId="{A9C30DC5-C8F1-4D36-A9F2-C939B94A3D22}" srcOrd="0" destOrd="0" presId="urn:microsoft.com/office/officeart/2008/layout/LinedList"/>
    <dgm:cxn modelId="{F4ECABE9-2771-4043-8326-A89BA93E4749}" type="presOf" srcId="{9D234C47-2393-4729-B751-027E374A6A96}" destId="{0A0B1FF8-4F70-4637-8275-CC2566F641CB}" srcOrd="0" destOrd="0" presId="urn:microsoft.com/office/officeart/2008/layout/LinedList"/>
    <dgm:cxn modelId="{2DC870DF-B7D9-4F05-9FA6-FB955180F991}" srcId="{EF68FBCD-98E6-4C1F-8458-011DEBE2A81C}" destId="{5FC4E7AC-8890-42B5-875B-284F613ED4C7}" srcOrd="0" destOrd="0" parTransId="{8F109664-D7E6-4AC5-8EF7-7BF2702D0D84}" sibTransId="{B14572FC-C3D1-47D4-B549-3804C3E64ED5}"/>
    <dgm:cxn modelId="{8535157E-4939-495D-912F-EA9E5164892F}" type="presOf" srcId="{5D27A91A-BC27-4B44-8E55-6EE783BFD869}" destId="{8E66B77C-6059-4630-9C82-C14BC77C3501}" srcOrd="0" destOrd="0" presId="urn:microsoft.com/office/officeart/2008/layout/LinedList"/>
    <dgm:cxn modelId="{97249A16-CF2D-43C4-ACE8-A76F824C35D3}" type="presOf" srcId="{EF68FBCD-98E6-4C1F-8458-011DEBE2A81C}" destId="{93033210-F4D6-4BF3-B732-E4C0FE5E0077}" srcOrd="0" destOrd="0" presId="urn:microsoft.com/office/officeart/2008/layout/LinedList"/>
    <dgm:cxn modelId="{35572508-5D2E-49E3-99F1-BB18390A6CDF}" srcId="{9D234C47-2393-4729-B751-027E374A6A96}" destId="{EF68FBCD-98E6-4C1F-8458-011DEBE2A81C}" srcOrd="0" destOrd="0" parTransId="{820495A4-0364-4764-9A7B-6F10918CCC15}" sibTransId="{0E09E2C2-BFD7-47B5-AA0D-F2DF155F3384}"/>
    <dgm:cxn modelId="{B4C8ED2D-04AF-4B40-AE1F-B3399E7B6605}" type="presOf" srcId="{6805F66B-AF58-49E7-84AB-8B8D7BEDF006}" destId="{39A66D46-ECC4-4ED3-82AC-9892B6E0DADE}" srcOrd="0" destOrd="0" presId="urn:microsoft.com/office/officeart/2008/layout/LinedList"/>
    <dgm:cxn modelId="{8DC7AFDE-563C-4D29-82E9-E2F2A7FE99A8}" srcId="{EF68FBCD-98E6-4C1F-8458-011DEBE2A81C}" destId="{5D27A91A-BC27-4B44-8E55-6EE783BFD869}" srcOrd="2" destOrd="0" parTransId="{9E88AA84-309A-4D98-8152-B9BE1DDDE66E}" sibTransId="{FB18FFA0-0B91-4DF9-BB01-FDD866E1C32E}"/>
    <dgm:cxn modelId="{13189352-4B83-430A-A6A6-18801701DF2D}" type="presOf" srcId="{BFD0F771-413C-4367-809E-F4EA00CCBDC8}" destId="{BC1FACB8-1109-4D92-A19A-7587A07550E6}" srcOrd="0" destOrd="0" presId="urn:microsoft.com/office/officeart/2008/layout/LinedList"/>
    <dgm:cxn modelId="{78CB9B5D-119C-47EE-98DF-10ABE55D8FCD}" srcId="{EF68FBCD-98E6-4C1F-8458-011DEBE2A81C}" destId="{BFD0F771-413C-4367-809E-F4EA00CCBDC8}" srcOrd="4" destOrd="0" parTransId="{9F454285-10D6-4687-BC08-F850733A14B4}" sibTransId="{FAE46838-6552-45AE-84B1-F6C01DA98514}"/>
    <dgm:cxn modelId="{87A20E5D-1C6F-4C4E-B4E2-B433467EF982}" type="presOf" srcId="{7FFCEA6F-C706-4545-B87A-DA439FFFF120}" destId="{72B760BC-BB21-4010-8A44-CC4E50C57E62}" srcOrd="0" destOrd="0" presId="urn:microsoft.com/office/officeart/2008/layout/LinedList"/>
    <dgm:cxn modelId="{E55D2E4C-E445-4054-B279-BBB546648D72}" srcId="{EF68FBCD-98E6-4C1F-8458-011DEBE2A81C}" destId="{6805F66B-AF58-49E7-84AB-8B8D7BEDF006}" srcOrd="3" destOrd="0" parTransId="{20F87D3E-E117-4F70-80A2-9C46B31C8877}" sibTransId="{4890F031-F15F-4EB0-9ABA-BDFB019DF0BF}"/>
    <dgm:cxn modelId="{68981B0D-6B52-4A88-B174-43BDBB94FD12}" type="presParOf" srcId="{0A0B1FF8-4F70-4637-8275-CC2566F641CB}" destId="{C65CE728-D375-4B98-99A8-1EDB75AE2360}" srcOrd="0" destOrd="0" presId="urn:microsoft.com/office/officeart/2008/layout/LinedList"/>
    <dgm:cxn modelId="{15C00F3A-B287-45C0-AFDE-A200F54EB9D0}" type="presParOf" srcId="{0A0B1FF8-4F70-4637-8275-CC2566F641CB}" destId="{6C83BBF7-814B-4AD5-84C0-12D79C7BB698}" srcOrd="1" destOrd="0" presId="urn:microsoft.com/office/officeart/2008/layout/LinedList"/>
    <dgm:cxn modelId="{EE66E495-391B-4F37-934F-BDACACA68640}" type="presParOf" srcId="{6C83BBF7-814B-4AD5-84C0-12D79C7BB698}" destId="{93033210-F4D6-4BF3-B732-E4C0FE5E0077}" srcOrd="0" destOrd="0" presId="urn:microsoft.com/office/officeart/2008/layout/LinedList"/>
    <dgm:cxn modelId="{D72D24D4-10BB-4F22-B930-E359C776D30B}" type="presParOf" srcId="{6C83BBF7-814B-4AD5-84C0-12D79C7BB698}" destId="{14F6B2B9-3C4C-4D47-A352-883BFF0EB19A}" srcOrd="1" destOrd="0" presId="urn:microsoft.com/office/officeart/2008/layout/LinedList"/>
    <dgm:cxn modelId="{75D30E4F-A8E0-478D-A37F-10C0A925ACF0}" type="presParOf" srcId="{14F6B2B9-3C4C-4D47-A352-883BFF0EB19A}" destId="{55C58B88-5867-4A6E-8D30-CB750711A9FF}" srcOrd="0" destOrd="0" presId="urn:microsoft.com/office/officeart/2008/layout/LinedList"/>
    <dgm:cxn modelId="{7A120959-3490-42B4-A0AF-CB5FA91B2319}" type="presParOf" srcId="{14F6B2B9-3C4C-4D47-A352-883BFF0EB19A}" destId="{92A7D1EC-A627-4B0D-A074-A446578F72C5}" srcOrd="1" destOrd="0" presId="urn:microsoft.com/office/officeart/2008/layout/LinedList"/>
    <dgm:cxn modelId="{C44EBADA-7C13-46F5-9864-21FD1E52DB34}" type="presParOf" srcId="{92A7D1EC-A627-4B0D-A074-A446578F72C5}" destId="{A3B0CF15-3BE2-4592-B4A3-800A0549D90A}" srcOrd="0" destOrd="0" presId="urn:microsoft.com/office/officeart/2008/layout/LinedList"/>
    <dgm:cxn modelId="{32A81D85-C59A-4207-BF26-2B636CBEFBB7}" type="presParOf" srcId="{92A7D1EC-A627-4B0D-A074-A446578F72C5}" destId="{A9C30DC5-C8F1-4D36-A9F2-C939B94A3D22}" srcOrd="1" destOrd="0" presId="urn:microsoft.com/office/officeart/2008/layout/LinedList"/>
    <dgm:cxn modelId="{631F93CB-7BB8-48BD-ADCD-554405588808}" type="presParOf" srcId="{92A7D1EC-A627-4B0D-A074-A446578F72C5}" destId="{28149189-3264-4072-9AC9-AA6F89B66369}" srcOrd="2" destOrd="0" presId="urn:microsoft.com/office/officeart/2008/layout/LinedList"/>
    <dgm:cxn modelId="{B8282ED1-A9FD-42AD-977C-A9D993A2A8AD}" type="presParOf" srcId="{14F6B2B9-3C4C-4D47-A352-883BFF0EB19A}" destId="{9458ABD4-C505-46B3-9D4D-8A5C5C810DA6}" srcOrd="2" destOrd="0" presId="urn:microsoft.com/office/officeart/2008/layout/LinedList"/>
    <dgm:cxn modelId="{BB34424C-EBF5-40E4-BEF7-1E83F040BB4B}" type="presParOf" srcId="{14F6B2B9-3C4C-4D47-A352-883BFF0EB19A}" destId="{DA34DD39-E734-4F82-B239-EB910F24F823}" srcOrd="3" destOrd="0" presId="urn:microsoft.com/office/officeart/2008/layout/LinedList"/>
    <dgm:cxn modelId="{06A2F26C-6EA9-482D-9C83-DBCA23818882}" type="presParOf" srcId="{14F6B2B9-3C4C-4D47-A352-883BFF0EB19A}" destId="{3BC322F0-908F-4CE5-8F38-DD6928FF6328}" srcOrd="4" destOrd="0" presId="urn:microsoft.com/office/officeart/2008/layout/LinedList"/>
    <dgm:cxn modelId="{41B868D1-243A-4ADC-9EF7-0F475D2A9B53}" type="presParOf" srcId="{3BC322F0-908F-4CE5-8F38-DD6928FF6328}" destId="{BA64FD47-8A36-4241-B6BE-87E845244EAC}" srcOrd="0" destOrd="0" presId="urn:microsoft.com/office/officeart/2008/layout/LinedList"/>
    <dgm:cxn modelId="{2C6AFC92-6354-410B-AFC2-DF0F165D9EB0}" type="presParOf" srcId="{3BC322F0-908F-4CE5-8F38-DD6928FF6328}" destId="{72B760BC-BB21-4010-8A44-CC4E50C57E62}" srcOrd="1" destOrd="0" presId="urn:microsoft.com/office/officeart/2008/layout/LinedList"/>
    <dgm:cxn modelId="{0C41BD75-8DCD-4F7C-8864-4C949FBF22EE}" type="presParOf" srcId="{3BC322F0-908F-4CE5-8F38-DD6928FF6328}" destId="{537A5941-2945-4347-BD2F-44D09114410B}" srcOrd="2" destOrd="0" presId="urn:microsoft.com/office/officeart/2008/layout/LinedList"/>
    <dgm:cxn modelId="{F8490693-C23B-42E6-8672-6A061BDD04D9}" type="presParOf" srcId="{14F6B2B9-3C4C-4D47-A352-883BFF0EB19A}" destId="{22F98F41-3E11-44DF-990F-E3F117ADC8FF}" srcOrd="5" destOrd="0" presId="urn:microsoft.com/office/officeart/2008/layout/LinedList"/>
    <dgm:cxn modelId="{EC52BE5C-278E-4E90-85E6-37B12C5593B9}" type="presParOf" srcId="{14F6B2B9-3C4C-4D47-A352-883BFF0EB19A}" destId="{E026E8C0-3599-435D-A7D9-9C1B85DB7ED5}" srcOrd="6" destOrd="0" presId="urn:microsoft.com/office/officeart/2008/layout/LinedList"/>
    <dgm:cxn modelId="{2972B5D1-40F6-4DB6-BDF6-1935BB8272BA}" type="presParOf" srcId="{14F6B2B9-3C4C-4D47-A352-883BFF0EB19A}" destId="{13150794-00AB-415A-9730-F7E3298BC1D5}" srcOrd="7" destOrd="0" presId="urn:microsoft.com/office/officeart/2008/layout/LinedList"/>
    <dgm:cxn modelId="{C12F9446-C402-4ED5-A77E-F0E915020357}" type="presParOf" srcId="{13150794-00AB-415A-9730-F7E3298BC1D5}" destId="{E7748758-FA2D-411C-9EA4-92A1560D9EC1}" srcOrd="0" destOrd="0" presId="urn:microsoft.com/office/officeart/2008/layout/LinedList"/>
    <dgm:cxn modelId="{6C8B0E9C-281A-42FF-8133-B7BEC0D6F4C5}" type="presParOf" srcId="{13150794-00AB-415A-9730-F7E3298BC1D5}" destId="{8E66B77C-6059-4630-9C82-C14BC77C3501}" srcOrd="1" destOrd="0" presId="urn:microsoft.com/office/officeart/2008/layout/LinedList"/>
    <dgm:cxn modelId="{2F50A694-08AE-4AAC-B5EE-A83AB45BEFEC}" type="presParOf" srcId="{13150794-00AB-415A-9730-F7E3298BC1D5}" destId="{CF0C567A-C201-41FB-BAC9-93B51DA855B8}" srcOrd="2" destOrd="0" presId="urn:microsoft.com/office/officeart/2008/layout/LinedList"/>
    <dgm:cxn modelId="{84A66394-D2D5-40F3-B171-B70070711CF9}" type="presParOf" srcId="{14F6B2B9-3C4C-4D47-A352-883BFF0EB19A}" destId="{99442270-0AF8-4A06-9DC2-CC62D4F3A411}" srcOrd="8" destOrd="0" presId="urn:microsoft.com/office/officeart/2008/layout/LinedList"/>
    <dgm:cxn modelId="{7CE91B04-4BBC-4CAF-BB23-BCB5EBCF55E3}" type="presParOf" srcId="{14F6B2B9-3C4C-4D47-A352-883BFF0EB19A}" destId="{AD8145B5-0A99-49F1-BD73-8EDEC412B011}" srcOrd="9" destOrd="0" presId="urn:microsoft.com/office/officeart/2008/layout/LinedList"/>
    <dgm:cxn modelId="{A77A7EB4-0F5F-4CE4-AEEA-FB1B079988FE}" type="presParOf" srcId="{14F6B2B9-3C4C-4D47-A352-883BFF0EB19A}" destId="{8AC13BE9-3903-4D4A-82B3-CE26644D790E}" srcOrd="10" destOrd="0" presId="urn:microsoft.com/office/officeart/2008/layout/LinedList"/>
    <dgm:cxn modelId="{E7FF8E95-5474-4846-AC5A-AF8E510E8CDB}" type="presParOf" srcId="{8AC13BE9-3903-4D4A-82B3-CE26644D790E}" destId="{AD4DF6E4-A373-4A5B-9577-20F2704E39AF}" srcOrd="0" destOrd="0" presId="urn:microsoft.com/office/officeart/2008/layout/LinedList"/>
    <dgm:cxn modelId="{74DBC92F-CA53-479C-A0EF-92613920BE4E}" type="presParOf" srcId="{8AC13BE9-3903-4D4A-82B3-CE26644D790E}" destId="{39A66D46-ECC4-4ED3-82AC-9892B6E0DADE}" srcOrd="1" destOrd="0" presId="urn:microsoft.com/office/officeart/2008/layout/LinedList"/>
    <dgm:cxn modelId="{BE3A1CF6-FD4B-46BB-A6B9-984A882563DF}" type="presParOf" srcId="{8AC13BE9-3903-4D4A-82B3-CE26644D790E}" destId="{85AB0A17-E684-4795-9DA4-3F23BC5B2990}" srcOrd="2" destOrd="0" presId="urn:microsoft.com/office/officeart/2008/layout/LinedList"/>
    <dgm:cxn modelId="{684B9F73-9756-47C4-82A7-1BB051690F3D}" type="presParOf" srcId="{14F6B2B9-3C4C-4D47-A352-883BFF0EB19A}" destId="{B22CD7BA-6441-441F-8006-DAE5A6F6C84E}" srcOrd="11" destOrd="0" presId="urn:microsoft.com/office/officeart/2008/layout/LinedList"/>
    <dgm:cxn modelId="{3C40A669-C865-4C08-A059-DD9396816C80}" type="presParOf" srcId="{14F6B2B9-3C4C-4D47-A352-883BFF0EB19A}" destId="{99275BA4-412C-4E3C-9F14-3052D1591BDB}" srcOrd="12" destOrd="0" presId="urn:microsoft.com/office/officeart/2008/layout/LinedList"/>
    <dgm:cxn modelId="{0A612FFF-6018-40CC-9423-60D3CD34BA47}" type="presParOf" srcId="{14F6B2B9-3C4C-4D47-A352-883BFF0EB19A}" destId="{503D5CE9-4801-401C-A374-ECA17BC42453}" srcOrd="13" destOrd="0" presId="urn:microsoft.com/office/officeart/2008/layout/LinedList"/>
    <dgm:cxn modelId="{BE308E23-FD95-4B73-A39E-ACE66B99A067}" type="presParOf" srcId="{503D5CE9-4801-401C-A374-ECA17BC42453}" destId="{AFDD64C1-629D-4993-A86E-04121A629FAE}" srcOrd="0" destOrd="0" presId="urn:microsoft.com/office/officeart/2008/layout/LinedList"/>
    <dgm:cxn modelId="{1A8D53CE-58AE-4EB3-B366-CDA559DC1651}" type="presParOf" srcId="{503D5CE9-4801-401C-A374-ECA17BC42453}" destId="{BC1FACB8-1109-4D92-A19A-7587A07550E6}" srcOrd="1" destOrd="0" presId="urn:microsoft.com/office/officeart/2008/layout/LinedList"/>
    <dgm:cxn modelId="{97C96AB8-8DF0-4BDF-86D7-5B6E6CAB10E7}" type="presParOf" srcId="{503D5CE9-4801-401C-A374-ECA17BC42453}" destId="{8DE38F67-9C3B-4E71-8212-ABAF3A9DCC1F}" srcOrd="2" destOrd="0" presId="urn:microsoft.com/office/officeart/2008/layout/LinedList"/>
    <dgm:cxn modelId="{4264839E-3E82-4BE0-911D-41C93DFCD339}" type="presParOf" srcId="{14F6B2B9-3C4C-4D47-A352-883BFF0EB19A}" destId="{0D5DCE6A-B9AE-4583-85BB-A3C707CA67AA}" srcOrd="14" destOrd="0" presId="urn:microsoft.com/office/officeart/2008/layout/LinedList"/>
    <dgm:cxn modelId="{FC25F9F5-DF7C-444F-866F-CA1A51D720D6}" type="presParOf" srcId="{14F6B2B9-3C4C-4D47-A352-883BFF0EB19A}" destId="{7D13CE00-0F6D-47F3-B4AF-FB3DAB669155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878E7C-1A65-4164-A97D-BA00BC55DDD6}">
      <dsp:nvSpPr>
        <dsp:cNvPr id="0" name=""/>
        <dsp:cNvSpPr/>
      </dsp:nvSpPr>
      <dsp:spPr>
        <a:xfrm>
          <a:off x="5710492" y="1339608"/>
          <a:ext cx="3337270" cy="333727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clear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9370" tIns="39370" rIns="39370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3100" b="1" kern="1200" dirty="0">
              <a:latin typeface="Times New Roman" panose="02020603050405020304" pitchFamily="18" charset="0"/>
              <a:ea typeface="Calibri" panose="020F0502020204030204" pitchFamily="34" charset="0"/>
            </a:rPr>
            <a:t>técnicas e instrumentos de pesquisa</a:t>
          </a:r>
          <a:endParaRPr lang="pt-BR" sz="3100" kern="1200" dirty="0"/>
        </a:p>
      </dsp:txBody>
      <dsp:txXfrm>
        <a:off x="6199224" y="1828340"/>
        <a:ext cx="2359806" cy="2359806"/>
      </dsp:txXfrm>
    </dsp:sp>
    <dsp:sp modelId="{283FDC3F-8614-42FC-8A32-43C54BBC3CC6}">
      <dsp:nvSpPr>
        <dsp:cNvPr id="0" name=""/>
        <dsp:cNvSpPr/>
      </dsp:nvSpPr>
      <dsp:spPr>
        <a:xfrm>
          <a:off x="6598703" y="-27193"/>
          <a:ext cx="2296308" cy="230298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clear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b="1" kern="1200" dirty="0">
              <a:latin typeface="Times New Roman" panose="02020603050405020304" pitchFamily="18" charset="0"/>
              <a:ea typeface="Calibri" panose="020F0502020204030204" pitchFamily="34" charset="0"/>
            </a:rPr>
            <a:t>pesquisa bibliográfica</a:t>
          </a:r>
          <a:endParaRPr lang="pt-BR" sz="2100" kern="1200" dirty="0"/>
        </a:p>
      </dsp:txBody>
      <dsp:txXfrm>
        <a:off x="6934990" y="310071"/>
        <a:ext cx="1623734" cy="1628455"/>
      </dsp:txXfrm>
    </dsp:sp>
    <dsp:sp modelId="{C2C30D12-1B1C-4EF4-809B-172EC88B677B}">
      <dsp:nvSpPr>
        <dsp:cNvPr id="0" name=""/>
        <dsp:cNvSpPr/>
      </dsp:nvSpPr>
      <dsp:spPr>
        <a:xfrm>
          <a:off x="8100719" y="2557046"/>
          <a:ext cx="2296308" cy="230298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clear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latin typeface="Times New Roman" panose="02020603050405020304" pitchFamily="18" charset="0"/>
              <a:ea typeface="Calibri" panose="020F0502020204030204" pitchFamily="34" charset="0"/>
            </a:rPr>
            <a:t>pesquisa de campo</a:t>
          </a:r>
          <a:endParaRPr lang="pt-BR" sz="2200" kern="1200" dirty="0"/>
        </a:p>
      </dsp:txBody>
      <dsp:txXfrm>
        <a:off x="8437006" y="2894310"/>
        <a:ext cx="1623734" cy="1628455"/>
      </dsp:txXfrm>
    </dsp:sp>
    <dsp:sp modelId="{DBD9C9B8-5333-47AB-8EB6-15C476EEAD2F}">
      <dsp:nvSpPr>
        <dsp:cNvPr id="0" name=""/>
        <dsp:cNvSpPr/>
      </dsp:nvSpPr>
      <dsp:spPr>
        <a:xfrm>
          <a:off x="6214399" y="4030082"/>
          <a:ext cx="2296308" cy="230298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clear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latin typeface="Times New Roman" panose="02020603050405020304" pitchFamily="18" charset="0"/>
              <a:ea typeface="Calibri" panose="020F0502020204030204" pitchFamily="34" charset="0"/>
            </a:rPr>
            <a:t>análise documental</a:t>
          </a:r>
          <a:endParaRPr lang="pt-BR" sz="2200" kern="1200" dirty="0"/>
        </a:p>
      </dsp:txBody>
      <dsp:txXfrm>
        <a:off x="6550686" y="4367346"/>
        <a:ext cx="1623734" cy="1628455"/>
      </dsp:txXfrm>
    </dsp:sp>
    <dsp:sp modelId="{4ECE47CC-C28C-42A9-BF7F-A039529CD872}">
      <dsp:nvSpPr>
        <dsp:cNvPr id="0" name=""/>
        <dsp:cNvSpPr/>
      </dsp:nvSpPr>
      <dsp:spPr>
        <a:xfrm>
          <a:off x="4196751" y="1829783"/>
          <a:ext cx="2296308" cy="230298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clear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670" tIns="26670" rIns="26670" bIns="2667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100" b="1" kern="1200" dirty="0">
              <a:latin typeface="Times New Roman" panose="02020603050405020304" pitchFamily="18" charset="0"/>
              <a:ea typeface="Calibri" panose="020F0502020204030204" pitchFamily="34" charset="0"/>
            </a:rPr>
            <a:t>entrevistas</a:t>
          </a:r>
          <a:endParaRPr lang="pt-BR" sz="2100" kern="1200" dirty="0"/>
        </a:p>
      </dsp:txBody>
      <dsp:txXfrm>
        <a:off x="4533038" y="2167047"/>
        <a:ext cx="1623734" cy="16284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32F708-9B70-4629-BCA5-4050849916D6}">
      <dsp:nvSpPr>
        <dsp:cNvPr id="0" name=""/>
        <dsp:cNvSpPr/>
      </dsp:nvSpPr>
      <dsp:spPr>
        <a:xfrm>
          <a:off x="1568432" y="276946"/>
          <a:ext cx="5733052" cy="5279938"/>
        </a:xfrm>
        <a:prstGeom prst="pie">
          <a:avLst>
            <a:gd name="adj1" fmla="val 16200000"/>
            <a:gd name="adj2" fmla="val 180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>
              <a:latin typeface="Arial" panose="020B0604020202020204" pitchFamily="34" charset="0"/>
              <a:ea typeface="Calibri" panose="020F0502020204030204" pitchFamily="34" charset="0"/>
            </a:rPr>
            <a:t>Política Nacional de Práticas Integrativas e Complementares (PNPIC)</a:t>
          </a:r>
          <a:endParaRPr lang="pt-BR" sz="1700" kern="1200" dirty="0"/>
        </a:p>
      </dsp:txBody>
      <dsp:txXfrm>
        <a:off x="4685438" y="1251220"/>
        <a:ext cx="1945142" cy="1759979"/>
      </dsp:txXfrm>
    </dsp:sp>
    <dsp:sp modelId="{9B8DA918-85B0-4A7A-902F-B8B99F1DC42B}">
      <dsp:nvSpPr>
        <dsp:cNvPr id="0" name=""/>
        <dsp:cNvSpPr/>
      </dsp:nvSpPr>
      <dsp:spPr>
        <a:xfrm>
          <a:off x="1643628" y="12354"/>
          <a:ext cx="5562510" cy="5804343"/>
        </a:xfrm>
        <a:prstGeom prst="pie">
          <a:avLst>
            <a:gd name="adj1" fmla="val 1800000"/>
            <a:gd name="adj2" fmla="val 9000000"/>
          </a:avLst>
        </a:prstGeom>
        <a:solidFill>
          <a:schemeClr val="accent4">
            <a:hueOff val="5197846"/>
            <a:satOff val="-23984"/>
            <a:lumOff val="88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>
              <a:latin typeface="Arial" panose="020B0604020202020204" pitchFamily="34" charset="0"/>
              <a:ea typeface="Times New Roman" panose="02020603050405020304" pitchFamily="18" charset="0"/>
            </a:rPr>
            <a:t>Política Nacional de Plantas Medicinais e Fitoterápicos</a:t>
          </a:r>
          <a:endParaRPr lang="pt-BR" sz="1700" kern="1200" dirty="0"/>
        </a:p>
      </dsp:txBody>
      <dsp:txXfrm>
        <a:off x="3166697" y="3674618"/>
        <a:ext cx="2516373" cy="1796582"/>
      </dsp:txXfrm>
    </dsp:sp>
    <dsp:sp modelId="{A925E4B9-0749-4803-AF26-49153CEAA1FB}">
      <dsp:nvSpPr>
        <dsp:cNvPr id="0" name=""/>
        <dsp:cNvSpPr/>
      </dsp:nvSpPr>
      <dsp:spPr>
        <a:xfrm>
          <a:off x="1558357" y="274556"/>
          <a:ext cx="5733052" cy="5279938"/>
        </a:xfrm>
        <a:prstGeom prst="pie">
          <a:avLst>
            <a:gd name="adj1" fmla="val 9000000"/>
            <a:gd name="adj2" fmla="val 16200000"/>
          </a:avLst>
        </a:prstGeom>
        <a:solidFill>
          <a:schemeClr val="accent4">
            <a:hueOff val="10395692"/>
            <a:satOff val="-47968"/>
            <a:lumOff val="1765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>
              <a:latin typeface="Arial" panose="020B0604020202020204" pitchFamily="34" charset="0"/>
              <a:ea typeface="Times New Roman" panose="02020603050405020304" pitchFamily="18" charset="0"/>
            </a:rPr>
            <a:t>Política Nacional de Saúde Integral das Populações do Campo e da Floresta (PNSIPCF)</a:t>
          </a:r>
          <a:endParaRPr lang="pt-BR" sz="1700" kern="1200" dirty="0"/>
        </a:p>
      </dsp:txBody>
      <dsp:txXfrm>
        <a:off x="2172613" y="1311687"/>
        <a:ext cx="1945142" cy="175997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85EF1-93AB-46A8-A270-C70D0BA15753}">
      <dsp:nvSpPr>
        <dsp:cNvPr id="0" name=""/>
        <dsp:cNvSpPr/>
      </dsp:nvSpPr>
      <dsp:spPr>
        <a:xfrm>
          <a:off x="3968" y="740833"/>
          <a:ext cx="0" cy="442912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B7F83D-7A33-4162-9C50-9F5FF36BA6DB}">
      <dsp:nvSpPr>
        <dsp:cNvPr id="0" name=""/>
        <dsp:cNvSpPr/>
      </dsp:nvSpPr>
      <dsp:spPr>
        <a:xfrm>
          <a:off x="126999" y="888470"/>
          <a:ext cx="2329473" cy="1993106"/>
        </a:xfrm>
        <a:prstGeom prst="rect">
          <a:avLst/>
        </a:pr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EC11CB-D3A8-4218-8CB0-1E88BEE967B0}">
      <dsp:nvSpPr>
        <dsp:cNvPr id="0" name=""/>
        <dsp:cNvSpPr/>
      </dsp:nvSpPr>
      <dsp:spPr>
        <a:xfrm>
          <a:off x="126999" y="2881577"/>
          <a:ext cx="2329473" cy="2288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73660" rIns="73660" bIns="73660" numCol="1" spcCol="1270" anchor="t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900" kern="1200">
              <a:latin typeface="Arial" panose="020B0604020202020204" pitchFamily="34" charset="0"/>
              <a:ea typeface="Calibri" panose="020F0502020204030204" pitchFamily="34" charset="0"/>
            </a:rPr>
            <a:t>PINTO, AMOROZO; FURLAN 2006</a:t>
          </a:r>
          <a:endParaRPr lang="pt-BR" sz="2900" kern="1200" dirty="0"/>
        </a:p>
      </dsp:txBody>
      <dsp:txXfrm>
        <a:off x="126999" y="2881577"/>
        <a:ext cx="2329473" cy="2288381"/>
      </dsp:txXfrm>
    </dsp:sp>
    <dsp:sp modelId="{0A625C91-16F5-4038-9A19-BE491997AFAA}">
      <dsp:nvSpPr>
        <dsp:cNvPr id="0" name=""/>
        <dsp:cNvSpPr/>
      </dsp:nvSpPr>
      <dsp:spPr>
        <a:xfrm>
          <a:off x="3968" y="248708"/>
          <a:ext cx="2460625" cy="4921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>
              <a:latin typeface="Arial" panose="020B0604020202020204" pitchFamily="34" charset="0"/>
              <a:ea typeface="Calibri" panose="020F0502020204030204" pitchFamily="34" charset="0"/>
            </a:rPr>
            <a:t>Bahia</a:t>
          </a:r>
          <a:endParaRPr lang="pt-BR" sz="2500" kern="1200" dirty="0"/>
        </a:p>
      </dsp:txBody>
      <dsp:txXfrm>
        <a:off x="3968" y="248708"/>
        <a:ext cx="2460625" cy="492125"/>
      </dsp:txXfrm>
    </dsp:sp>
    <dsp:sp modelId="{D29EDE83-FB1D-4798-9DA3-0DFE1E37BEB8}">
      <dsp:nvSpPr>
        <dsp:cNvPr id="0" name=""/>
        <dsp:cNvSpPr/>
      </dsp:nvSpPr>
      <dsp:spPr>
        <a:xfrm>
          <a:off x="2833687" y="740833"/>
          <a:ext cx="0" cy="442912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C6BE111-502F-4F18-A7D5-597D7BF75886}">
      <dsp:nvSpPr>
        <dsp:cNvPr id="0" name=""/>
        <dsp:cNvSpPr/>
      </dsp:nvSpPr>
      <dsp:spPr>
        <a:xfrm>
          <a:off x="2956718" y="888470"/>
          <a:ext cx="2329473" cy="1993106"/>
        </a:xfrm>
        <a:prstGeom prst="rect">
          <a:avLst/>
        </a:prstGeom>
        <a:blipFill dpi="0" rotWithShape="1"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F08630-8B48-4343-BDBB-B764245ABF15}">
      <dsp:nvSpPr>
        <dsp:cNvPr id="0" name=""/>
        <dsp:cNvSpPr/>
      </dsp:nvSpPr>
      <dsp:spPr>
        <a:xfrm>
          <a:off x="2956718" y="2881577"/>
          <a:ext cx="2329473" cy="2288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73660" rIns="73660" bIns="73660" numCol="1" spcCol="1270" anchor="t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900" kern="1200">
              <a:latin typeface="Arial" panose="020B0604020202020204" pitchFamily="34" charset="0"/>
              <a:ea typeface="Calibri" panose="020F0502020204030204" pitchFamily="34" charset="0"/>
            </a:rPr>
            <a:t>MONTELES; PINHEIRO, 2007; LINHARES, et. al., 2014</a:t>
          </a:r>
          <a:endParaRPr lang="pt-BR" sz="2900" kern="1200" dirty="0"/>
        </a:p>
      </dsp:txBody>
      <dsp:txXfrm>
        <a:off x="2956718" y="2881577"/>
        <a:ext cx="2329473" cy="2288381"/>
      </dsp:txXfrm>
    </dsp:sp>
    <dsp:sp modelId="{65054BC9-31C8-4250-9FB3-F00AB7EE71C3}">
      <dsp:nvSpPr>
        <dsp:cNvPr id="0" name=""/>
        <dsp:cNvSpPr/>
      </dsp:nvSpPr>
      <dsp:spPr>
        <a:xfrm>
          <a:off x="2833687" y="248708"/>
          <a:ext cx="2460625" cy="4921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>
              <a:latin typeface="Arial" panose="020B0604020202020204" pitchFamily="34" charset="0"/>
              <a:ea typeface="Calibri" panose="020F0502020204030204" pitchFamily="34" charset="0"/>
            </a:rPr>
            <a:t>Maranhão</a:t>
          </a:r>
          <a:endParaRPr lang="pt-BR" sz="2500" kern="1200" dirty="0"/>
        </a:p>
      </dsp:txBody>
      <dsp:txXfrm>
        <a:off x="2833687" y="248708"/>
        <a:ext cx="2460625" cy="492125"/>
      </dsp:txXfrm>
    </dsp:sp>
    <dsp:sp modelId="{E1889791-CDDC-4545-B2DF-4B23D475FF00}">
      <dsp:nvSpPr>
        <dsp:cNvPr id="0" name=""/>
        <dsp:cNvSpPr/>
      </dsp:nvSpPr>
      <dsp:spPr>
        <a:xfrm>
          <a:off x="5663406" y="740833"/>
          <a:ext cx="0" cy="442912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BE449D5-17DD-486B-B2AD-5EC122CE9FC2}">
      <dsp:nvSpPr>
        <dsp:cNvPr id="0" name=""/>
        <dsp:cNvSpPr/>
      </dsp:nvSpPr>
      <dsp:spPr>
        <a:xfrm>
          <a:off x="5786437" y="888470"/>
          <a:ext cx="2329473" cy="1993106"/>
        </a:xfrm>
        <a:prstGeom prst="rect">
          <a:avLst/>
        </a:prstGeom>
        <a:blipFill dpi="0" rotWithShape="1">
          <a:blip xmlns:r="http://schemas.openxmlformats.org/officeDocument/2006/relationships" r:embed="rId3"/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B753B7-1F8A-4887-B9FB-018DD4457609}">
      <dsp:nvSpPr>
        <dsp:cNvPr id="0" name=""/>
        <dsp:cNvSpPr/>
      </dsp:nvSpPr>
      <dsp:spPr>
        <a:xfrm>
          <a:off x="5786437" y="2881577"/>
          <a:ext cx="2329473" cy="2288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3660" tIns="73660" rIns="73660" bIns="73660" numCol="1" spcCol="1270" anchor="t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900" kern="1200" dirty="0"/>
            <a:t>BERG e SILVA, 1988; LUZ, 2001</a:t>
          </a:r>
        </a:p>
      </dsp:txBody>
      <dsp:txXfrm>
        <a:off x="5786437" y="2881577"/>
        <a:ext cx="2329473" cy="2288381"/>
      </dsp:txXfrm>
    </dsp:sp>
    <dsp:sp modelId="{61FB9918-0A86-4E24-A147-E9A96296D9A7}">
      <dsp:nvSpPr>
        <dsp:cNvPr id="0" name=""/>
        <dsp:cNvSpPr/>
      </dsp:nvSpPr>
      <dsp:spPr>
        <a:xfrm>
          <a:off x="5667374" y="248708"/>
          <a:ext cx="2460625" cy="4921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>
              <a:latin typeface="Arial" panose="020B0604020202020204" pitchFamily="34" charset="0"/>
              <a:ea typeface="Calibri" panose="020F0502020204030204" pitchFamily="34" charset="0"/>
            </a:rPr>
            <a:t>Roraima</a:t>
          </a:r>
          <a:endParaRPr lang="pt-BR" sz="2500" kern="1200" dirty="0"/>
        </a:p>
      </dsp:txBody>
      <dsp:txXfrm>
        <a:off x="5667374" y="248708"/>
        <a:ext cx="2460625" cy="49212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B85EF1-93AB-46A8-A270-C70D0BA15753}">
      <dsp:nvSpPr>
        <dsp:cNvPr id="0" name=""/>
        <dsp:cNvSpPr/>
      </dsp:nvSpPr>
      <dsp:spPr>
        <a:xfrm>
          <a:off x="3968" y="740833"/>
          <a:ext cx="0" cy="442912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9B7F83D-7A33-4162-9C50-9F5FF36BA6DB}">
      <dsp:nvSpPr>
        <dsp:cNvPr id="0" name=""/>
        <dsp:cNvSpPr/>
      </dsp:nvSpPr>
      <dsp:spPr>
        <a:xfrm>
          <a:off x="126999" y="888470"/>
          <a:ext cx="2329473" cy="1993106"/>
        </a:xfrm>
        <a:prstGeom prst="rect">
          <a:avLst/>
        </a:prstGeom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0EC11CB-D3A8-4218-8CB0-1E88BEE967B0}">
      <dsp:nvSpPr>
        <dsp:cNvPr id="0" name=""/>
        <dsp:cNvSpPr/>
      </dsp:nvSpPr>
      <dsp:spPr>
        <a:xfrm>
          <a:off x="126999" y="2881577"/>
          <a:ext cx="2329473" cy="2288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rPr>
            <a:t>MAUÉS, 1990</a:t>
          </a:r>
          <a:endParaRPr lang="pt-BR" sz="2200" kern="1200" dirty="0"/>
        </a:p>
      </dsp:txBody>
      <dsp:txXfrm>
        <a:off x="126999" y="2881577"/>
        <a:ext cx="2329473" cy="2288381"/>
      </dsp:txXfrm>
    </dsp:sp>
    <dsp:sp modelId="{0A625C91-16F5-4038-9A19-BE491997AFAA}">
      <dsp:nvSpPr>
        <dsp:cNvPr id="0" name=""/>
        <dsp:cNvSpPr/>
      </dsp:nvSpPr>
      <dsp:spPr>
        <a:xfrm>
          <a:off x="3968" y="248708"/>
          <a:ext cx="2460625" cy="4921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>
              <a:latin typeface="Arial" panose="020B0604020202020204" pitchFamily="34" charset="0"/>
              <a:ea typeface="Calibri" panose="020F0502020204030204" pitchFamily="34" charset="0"/>
            </a:rPr>
            <a:t>Pará</a:t>
          </a:r>
          <a:endParaRPr lang="pt-BR" sz="2500" kern="1200" dirty="0"/>
        </a:p>
      </dsp:txBody>
      <dsp:txXfrm>
        <a:off x="3968" y="248708"/>
        <a:ext cx="2460625" cy="492125"/>
      </dsp:txXfrm>
    </dsp:sp>
    <dsp:sp modelId="{D29EDE83-FB1D-4798-9DA3-0DFE1E37BEB8}">
      <dsp:nvSpPr>
        <dsp:cNvPr id="0" name=""/>
        <dsp:cNvSpPr/>
      </dsp:nvSpPr>
      <dsp:spPr>
        <a:xfrm>
          <a:off x="2833687" y="740833"/>
          <a:ext cx="0" cy="442912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C6BE111-502F-4F18-A7D5-597D7BF75886}">
      <dsp:nvSpPr>
        <dsp:cNvPr id="0" name=""/>
        <dsp:cNvSpPr/>
      </dsp:nvSpPr>
      <dsp:spPr>
        <a:xfrm>
          <a:off x="2956718" y="888470"/>
          <a:ext cx="2329473" cy="1993106"/>
        </a:xfrm>
        <a:prstGeom prst="rect">
          <a:avLst/>
        </a:prstGeom>
        <a:blipFill dpi="0" rotWithShape="1">
          <a:blip xmlns:r="http://schemas.openxmlformats.org/officeDocument/2006/relationships" r:embed="rId2"/>
          <a:srcRect/>
          <a:stretch>
            <a:fillRect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AF08630-8B48-4343-BDBB-B764245ABF15}">
      <dsp:nvSpPr>
        <dsp:cNvPr id="0" name=""/>
        <dsp:cNvSpPr/>
      </dsp:nvSpPr>
      <dsp:spPr>
        <a:xfrm>
          <a:off x="2956718" y="2881577"/>
          <a:ext cx="2329473" cy="2288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rPr>
            <a:t>BERG, 1993; </a:t>
          </a:r>
          <a:r>
            <a:rPr lang="pt-BR" sz="2200" kern="1200" dirty="0">
              <a:latin typeface="Arial" panose="020B0604020202020204" pitchFamily="34" charset="0"/>
              <a:ea typeface="Calibri" panose="020F0502020204030204" pitchFamily="34" charset="0"/>
            </a:rPr>
            <a:t>MARTINS, 1989; NEVES, 1989; NODA, 2000; RODRIGUES, 2006</a:t>
          </a:r>
          <a:endParaRPr lang="pt-BR" sz="2200" kern="1200" dirty="0">
            <a:latin typeface="Arial" panose="020B0604020202020204" pitchFamily="34" charset="0"/>
          </a:endParaRPr>
        </a:p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pt-BR" sz="2200" kern="1200" dirty="0"/>
        </a:p>
      </dsp:txBody>
      <dsp:txXfrm>
        <a:off x="2956718" y="2881577"/>
        <a:ext cx="2329473" cy="2288381"/>
      </dsp:txXfrm>
    </dsp:sp>
    <dsp:sp modelId="{65054BC9-31C8-4250-9FB3-F00AB7EE71C3}">
      <dsp:nvSpPr>
        <dsp:cNvPr id="0" name=""/>
        <dsp:cNvSpPr/>
      </dsp:nvSpPr>
      <dsp:spPr>
        <a:xfrm>
          <a:off x="2833687" y="248708"/>
          <a:ext cx="2460625" cy="4921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>
              <a:latin typeface="Arial" panose="020B0604020202020204" pitchFamily="34" charset="0"/>
              <a:ea typeface="Calibri" panose="020F0502020204030204" pitchFamily="34" charset="0"/>
            </a:rPr>
            <a:t>Amazonas</a:t>
          </a:r>
          <a:endParaRPr lang="pt-BR" sz="2500" kern="1200" dirty="0"/>
        </a:p>
      </dsp:txBody>
      <dsp:txXfrm>
        <a:off x="2833687" y="248708"/>
        <a:ext cx="2460625" cy="492125"/>
      </dsp:txXfrm>
    </dsp:sp>
    <dsp:sp modelId="{E1889791-CDDC-4545-B2DF-4B23D475FF00}">
      <dsp:nvSpPr>
        <dsp:cNvPr id="0" name=""/>
        <dsp:cNvSpPr/>
      </dsp:nvSpPr>
      <dsp:spPr>
        <a:xfrm>
          <a:off x="5663406" y="740833"/>
          <a:ext cx="0" cy="4429125"/>
        </a:xfrm>
        <a:prstGeom prst="lin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1BE449D5-17DD-486B-B2AD-5EC122CE9FC2}">
      <dsp:nvSpPr>
        <dsp:cNvPr id="0" name=""/>
        <dsp:cNvSpPr/>
      </dsp:nvSpPr>
      <dsp:spPr>
        <a:xfrm>
          <a:off x="5786437" y="888470"/>
          <a:ext cx="2329473" cy="1993106"/>
        </a:xfrm>
        <a:prstGeom prst="rect">
          <a:avLst/>
        </a:prstGeom>
        <a:blipFill dpi="0" rotWithShape="1">
          <a:blip xmlns:r="http://schemas.openxmlformats.org/officeDocument/2006/relationships" r:embed="rId3"/>
          <a:srcRect/>
          <a:stretch>
            <a:fillRect l="-38000" b="-34000"/>
          </a:stretch>
        </a:blip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6B753B7-1F8A-4887-B9FB-018DD4457609}">
      <dsp:nvSpPr>
        <dsp:cNvPr id="0" name=""/>
        <dsp:cNvSpPr/>
      </dsp:nvSpPr>
      <dsp:spPr>
        <a:xfrm>
          <a:off x="5786437" y="2881577"/>
          <a:ext cx="2329473" cy="228838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5880" tIns="55880" rIns="55880" bIns="55880" numCol="1" spcCol="1270" anchor="t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kern="1200" dirty="0">
              <a:latin typeface="Arial" panose="020B0604020202020204" pitchFamily="34" charset="0"/>
              <a:ea typeface="Calibri" panose="020F0502020204030204" pitchFamily="34" charset="0"/>
            </a:rPr>
            <a:t>COSTA; MITJA, 2010; </a:t>
          </a:r>
          <a:r>
            <a:rPr lang="pt-BR" sz="2200" kern="1200" dirty="0">
              <a:latin typeface="Arial" panose="020B0604020202020204" pitchFamily="34" charset="0"/>
            </a:rPr>
            <a:t>VÁSQUEZ; MENDONÇA; NODA, 2014; </a:t>
          </a:r>
          <a:r>
            <a:rPr lang="pt-BR" sz="2200" kern="1200" dirty="0">
              <a:solidFill>
                <a:srgbClr val="000000"/>
              </a:solidFill>
              <a:latin typeface="Arial" panose="020B0604020202020204" pitchFamily="34" charset="0"/>
              <a:ea typeface="Calibri" panose="020F0502020204030204" pitchFamily="34" charset="0"/>
            </a:rPr>
            <a:t>CASSINO, 2010;</a:t>
          </a:r>
          <a:endParaRPr lang="pt-BR" sz="2200" kern="1200" dirty="0"/>
        </a:p>
      </dsp:txBody>
      <dsp:txXfrm>
        <a:off x="5786437" y="2881577"/>
        <a:ext cx="2329473" cy="2288381"/>
      </dsp:txXfrm>
    </dsp:sp>
    <dsp:sp modelId="{61FB9918-0A86-4E24-A147-E9A96296D9A7}">
      <dsp:nvSpPr>
        <dsp:cNvPr id="0" name=""/>
        <dsp:cNvSpPr/>
      </dsp:nvSpPr>
      <dsp:spPr>
        <a:xfrm>
          <a:off x="5667374" y="248708"/>
          <a:ext cx="2460625" cy="49212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500" kern="1200" dirty="0">
              <a:latin typeface="Arial" panose="020B0604020202020204" pitchFamily="34" charset="0"/>
              <a:ea typeface="Calibri" panose="020F0502020204030204" pitchFamily="34" charset="0"/>
            </a:rPr>
            <a:t>Manacapuru/AM</a:t>
          </a:r>
          <a:endParaRPr lang="pt-BR" sz="2500" kern="1200" dirty="0"/>
        </a:p>
      </dsp:txBody>
      <dsp:txXfrm>
        <a:off x="5667374" y="248708"/>
        <a:ext cx="2460625" cy="49212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79D9AF-EB20-4A87-9948-870D53E08C41}">
      <dsp:nvSpPr>
        <dsp:cNvPr id="0" name=""/>
        <dsp:cNvSpPr/>
      </dsp:nvSpPr>
      <dsp:spPr>
        <a:xfrm>
          <a:off x="1063352" y="1281"/>
          <a:ext cx="4360751" cy="758887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>
              <a:latin typeface="Arial" panose="020B0604020202020204" pitchFamily="34" charset="0"/>
              <a:ea typeface="Calibri" panose="020F0502020204030204" pitchFamily="34" charset="0"/>
            </a:rPr>
            <a:t>Eixo Temático I</a:t>
          </a:r>
          <a:endParaRPr lang="pt-BR" sz="4300" kern="1200" dirty="0"/>
        </a:p>
      </dsp:txBody>
      <dsp:txXfrm>
        <a:off x="1085579" y="23508"/>
        <a:ext cx="4316297" cy="714433"/>
      </dsp:txXfrm>
    </dsp:sp>
    <dsp:sp modelId="{7B5DF610-35C8-4AC1-8132-E176F6B14164}">
      <dsp:nvSpPr>
        <dsp:cNvPr id="0" name=""/>
        <dsp:cNvSpPr/>
      </dsp:nvSpPr>
      <dsp:spPr>
        <a:xfrm rot="5400000">
          <a:off x="3177325" y="826572"/>
          <a:ext cx="132805" cy="132805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6EB025-3BF7-40AD-B80E-8CF18E0958D5}">
      <dsp:nvSpPr>
        <dsp:cNvPr id="0" name=""/>
        <dsp:cNvSpPr/>
      </dsp:nvSpPr>
      <dsp:spPr>
        <a:xfrm>
          <a:off x="1063352" y="1025780"/>
          <a:ext cx="4360751" cy="75888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i="0" kern="1200" dirty="0">
              <a:latin typeface="Arial" panose="020B0604020202020204" pitchFamily="34" charset="0"/>
              <a:ea typeface="Calibri" panose="020F0502020204030204" pitchFamily="34" charset="0"/>
            </a:rPr>
            <a:t>do direito a saúde, garantia de acesso, participação social e atenção de qualidade</a:t>
          </a:r>
          <a:endParaRPr lang="pt-BR" sz="1600" b="1" i="0" kern="1200" dirty="0"/>
        </a:p>
      </dsp:txBody>
      <dsp:txXfrm>
        <a:off x="1085579" y="1048007"/>
        <a:ext cx="4316297" cy="714433"/>
      </dsp:txXfrm>
    </dsp:sp>
    <dsp:sp modelId="{0F2DB6AA-8D24-4D0C-9E75-5A718C26FB8D}">
      <dsp:nvSpPr>
        <dsp:cNvPr id="0" name=""/>
        <dsp:cNvSpPr/>
      </dsp:nvSpPr>
      <dsp:spPr>
        <a:xfrm rot="5400000">
          <a:off x="3177325" y="1851070"/>
          <a:ext cx="132805" cy="132805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-485121"/>
            <a:satOff val="-27976"/>
            <a:lumOff val="287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1697E8-022F-4453-99FC-30ED7DDB58ED}">
      <dsp:nvSpPr>
        <dsp:cNvPr id="0" name=""/>
        <dsp:cNvSpPr/>
      </dsp:nvSpPr>
      <dsp:spPr>
        <a:xfrm>
          <a:off x="1063352" y="2050278"/>
          <a:ext cx="4360751" cy="202771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-283075"/>
            <a:satOff val="-25115"/>
            <a:lumOff val="-256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>
              <a:latin typeface="Arial" panose="020B0604020202020204" pitchFamily="34" charset="0"/>
              <a:ea typeface="Calibri" panose="020F0502020204030204" pitchFamily="34" charset="0"/>
            </a:rPr>
            <a:t>Garantir a atenção específica e diferenciada em saúde aos povos indígenas, ciganos e quilombolas e comunidades tradicionais, aprimorando ações de atenção básicas e saneamentos, </a:t>
          </a:r>
          <a:r>
            <a:rPr lang="pt-BR" sz="1600" i="1" kern="1200" dirty="0">
              <a:latin typeface="Arial" panose="020B0604020202020204" pitchFamily="34" charset="0"/>
              <a:ea typeface="Calibri" panose="020F0502020204030204" pitchFamily="34" charset="0"/>
            </a:rPr>
            <a:t>preservando e respeitando suas práticas de saúde</a:t>
          </a:r>
          <a:endParaRPr lang="pt-BR" sz="1600" kern="1200" dirty="0"/>
        </a:p>
      </dsp:txBody>
      <dsp:txXfrm>
        <a:off x="1122742" y="2109668"/>
        <a:ext cx="4241971" cy="1908930"/>
      </dsp:txXfrm>
    </dsp:sp>
    <dsp:sp modelId="{7B9C5791-9688-49A0-ABA6-B2BCE7A3BCD0}">
      <dsp:nvSpPr>
        <dsp:cNvPr id="0" name=""/>
        <dsp:cNvSpPr/>
      </dsp:nvSpPr>
      <dsp:spPr>
        <a:xfrm>
          <a:off x="5849081" y="1281"/>
          <a:ext cx="4360751" cy="758887"/>
        </a:xfrm>
        <a:prstGeom prst="roundRect">
          <a:avLst>
            <a:gd name="adj" fmla="val 1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4610" tIns="54610" rIns="54610" bIns="5461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4300" kern="1200" dirty="0">
              <a:latin typeface="Arial" panose="020B0604020202020204" pitchFamily="34" charset="0"/>
              <a:ea typeface="Calibri" panose="020F0502020204030204" pitchFamily="34" charset="0"/>
            </a:rPr>
            <a:t>Eixo Temático II</a:t>
          </a:r>
          <a:endParaRPr lang="pt-BR" sz="4300" kern="1200" dirty="0"/>
        </a:p>
      </dsp:txBody>
      <dsp:txXfrm>
        <a:off x="5871308" y="23508"/>
        <a:ext cx="4316297" cy="714433"/>
      </dsp:txXfrm>
    </dsp:sp>
    <dsp:sp modelId="{DB0AE3CF-6DC9-49F9-AA23-14C0F5448EF9}">
      <dsp:nvSpPr>
        <dsp:cNvPr id="0" name=""/>
        <dsp:cNvSpPr/>
      </dsp:nvSpPr>
      <dsp:spPr>
        <a:xfrm rot="5400000">
          <a:off x="7963054" y="826572"/>
          <a:ext cx="132805" cy="132805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-970242"/>
            <a:satOff val="-55952"/>
            <a:lumOff val="5752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05F0606-6844-400C-90A7-16998CDFF1D5}">
      <dsp:nvSpPr>
        <dsp:cNvPr id="0" name=""/>
        <dsp:cNvSpPr/>
      </dsp:nvSpPr>
      <dsp:spPr>
        <a:xfrm>
          <a:off x="5849081" y="1025780"/>
          <a:ext cx="4360751" cy="758887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-566151"/>
            <a:satOff val="-50231"/>
            <a:lumOff val="-513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b="1" kern="1200" dirty="0"/>
            <a:t>Valorização do Trabalho e Educação em Saúde, Informação, Educação, Políticas de Comunicação do SUS, Ciência e Tecnologia</a:t>
          </a:r>
          <a:endParaRPr lang="pt-BR" sz="1600" kern="1200" dirty="0"/>
        </a:p>
      </dsp:txBody>
      <dsp:txXfrm>
        <a:off x="5871308" y="1048007"/>
        <a:ext cx="4316297" cy="714433"/>
      </dsp:txXfrm>
    </dsp:sp>
    <dsp:sp modelId="{42CEBA8E-33FF-4C4F-91ED-E5ACD0F628F3}">
      <dsp:nvSpPr>
        <dsp:cNvPr id="0" name=""/>
        <dsp:cNvSpPr/>
      </dsp:nvSpPr>
      <dsp:spPr>
        <a:xfrm rot="5400000">
          <a:off x="7963054" y="1851070"/>
          <a:ext cx="132805" cy="132805"/>
        </a:xfrm>
        <a:prstGeom prst="rightArrow">
          <a:avLst>
            <a:gd name="adj1" fmla="val 66700"/>
            <a:gd name="adj2" fmla="val 50000"/>
          </a:avLst>
        </a:prstGeom>
        <a:solidFill>
          <a:schemeClr val="accent2">
            <a:hueOff val="-1455363"/>
            <a:satOff val="-83928"/>
            <a:lumOff val="8628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1654C94-0CF1-41E8-B943-5E7AF71623BC}">
      <dsp:nvSpPr>
        <dsp:cNvPr id="0" name=""/>
        <dsp:cNvSpPr/>
      </dsp:nvSpPr>
      <dsp:spPr>
        <a:xfrm>
          <a:off x="5849081" y="2050278"/>
          <a:ext cx="4360751" cy="2027710"/>
        </a:xfrm>
        <a:prstGeom prst="roundRect">
          <a:avLst>
            <a:gd name="adj" fmla="val 10000"/>
          </a:avLst>
        </a:prstGeom>
        <a:solidFill>
          <a:schemeClr val="accent2">
            <a:tint val="40000"/>
            <a:alpha val="90000"/>
            <a:hueOff val="-849226"/>
            <a:satOff val="-75346"/>
            <a:lumOff val="-769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Implantar a politica de práticas integrativas e complementares que garanta a formação e qualificação na área da educação popular em saúde com ênfase nos fitoterápicos, saberes e práticas tradicionais para parteiras, benzedeiras e </a:t>
          </a:r>
          <a:r>
            <a:rPr lang="pt-BR" sz="1600" kern="1200" dirty="0" err="1"/>
            <a:t>raizeras</a:t>
          </a:r>
          <a:r>
            <a:rPr lang="pt-BR" sz="1600" kern="1200" dirty="0"/>
            <a:t> na medicina Tradicional</a:t>
          </a:r>
        </a:p>
      </dsp:txBody>
      <dsp:txXfrm>
        <a:off x="5908471" y="2109668"/>
        <a:ext cx="4241971" cy="190893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5CE728-D375-4B98-99A8-1EDB75AE2360}">
      <dsp:nvSpPr>
        <dsp:cNvPr id="0" name=""/>
        <dsp:cNvSpPr/>
      </dsp:nvSpPr>
      <dsp:spPr>
        <a:xfrm>
          <a:off x="0" y="2662"/>
          <a:ext cx="10702366" cy="0"/>
        </a:xfrm>
        <a:prstGeom prst="lin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93033210-F4D6-4BF3-B732-E4C0FE5E0077}">
      <dsp:nvSpPr>
        <dsp:cNvPr id="0" name=""/>
        <dsp:cNvSpPr/>
      </dsp:nvSpPr>
      <dsp:spPr>
        <a:xfrm>
          <a:off x="0" y="2662"/>
          <a:ext cx="2140473" cy="544707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vert270" wrap="square" lIns="209550" tIns="209550" rIns="209550" bIns="209550" numCol="1" spcCol="1270" anchor="t" anchorCtr="0">
          <a:noAutofit/>
        </a:bodyPr>
        <a:lstStyle/>
        <a:p>
          <a:pPr marL="0" lvl="0" indent="0" algn="l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5500" b="1" kern="1200" dirty="0">
              <a:latin typeface="Arial" panose="020B0604020202020204" pitchFamily="34" charset="0"/>
              <a:ea typeface="Times New Roman" panose="02020603050405020304" pitchFamily="18" charset="0"/>
            </a:rPr>
            <a:t>Considerações Finais</a:t>
          </a:r>
          <a:endParaRPr lang="pt-BR" sz="5500" kern="1200" dirty="0"/>
        </a:p>
      </dsp:txBody>
      <dsp:txXfrm>
        <a:off x="0" y="2662"/>
        <a:ext cx="2140473" cy="5447072"/>
      </dsp:txXfrm>
    </dsp:sp>
    <dsp:sp modelId="{A9C30DC5-C8F1-4D36-A9F2-C939B94A3D22}">
      <dsp:nvSpPr>
        <dsp:cNvPr id="0" name=""/>
        <dsp:cNvSpPr/>
      </dsp:nvSpPr>
      <dsp:spPr>
        <a:xfrm>
          <a:off x="2301008" y="53994"/>
          <a:ext cx="8401357" cy="1026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pt-BR" sz="2200" b="1" kern="1200" dirty="0">
              <a:latin typeface="Arial" panose="020B0604020202020204" pitchFamily="34" charset="0"/>
              <a:ea typeface="Times New Roman" panose="02020603050405020304" pitchFamily="18" charset="0"/>
            </a:rPr>
            <a:t>existe uma demanda local pelo</a:t>
          </a:r>
          <a:r>
            <a:rPr lang="pt-BR" sz="2200" b="1" kern="1200" dirty="0">
              <a:latin typeface="Arial" panose="020B0604020202020204" pitchFamily="34" charset="0"/>
              <a:ea typeface="Calibri" panose="020F0502020204030204" pitchFamily="34" charset="0"/>
            </a:rPr>
            <a:t> reconhecimento e valorização dos saberes tradicionais</a:t>
          </a:r>
          <a:endParaRPr lang="pt-BR" sz="2200" kern="1200" dirty="0"/>
        </a:p>
      </dsp:txBody>
      <dsp:txXfrm>
        <a:off x="2301008" y="53994"/>
        <a:ext cx="8401357" cy="1026645"/>
      </dsp:txXfrm>
    </dsp:sp>
    <dsp:sp modelId="{9458ABD4-C505-46B3-9D4D-8A5C5C810DA6}">
      <dsp:nvSpPr>
        <dsp:cNvPr id="0" name=""/>
        <dsp:cNvSpPr/>
      </dsp:nvSpPr>
      <dsp:spPr>
        <a:xfrm>
          <a:off x="2140473" y="1080640"/>
          <a:ext cx="8561892" cy="0"/>
        </a:xfrm>
        <a:prstGeom prst="line">
          <a:avLst/>
        </a:prstGeom>
        <a:noFill/>
        <a:ln w="63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72B760BC-BB21-4010-8A44-CC4E50C57E62}">
      <dsp:nvSpPr>
        <dsp:cNvPr id="0" name=""/>
        <dsp:cNvSpPr/>
      </dsp:nvSpPr>
      <dsp:spPr>
        <a:xfrm>
          <a:off x="2301008" y="1131972"/>
          <a:ext cx="8401357" cy="1026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latin typeface="Arial" panose="020B0604020202020204" pitchFamily="34" charset="0"/>
              <a:ea typeface="Calibri" panose="020F0502020204030204" pitchFamily="34" charset="0"/>
            </a:rPr>
            <a:t>existe uma enorme lacuna do ponto de vista do ordenamento jurídico municipal</a:t>
          </a:r>
          <a:endParaRPr lang="pt-BR" sz="2200" kern="1200" dirty="0"/>
        </a:p>
      </dsp:txBody>
      <dsp:txXfrm>
        <a:off x="2301008" y="1131972"/>
        <a:ext cx="8401357" cy="1026645"/>
      </dsp:txXfrm>
    </dsp:sp>
    <dsp:sp modelId="{22F98F41-3E11-44DF-990F-E3F117ADC8FF}">
      <dsp:nvSpPr>
        <dsp:cNvPr id="0" name=""/>
        <dsp:cNvSpPr/>
      </dsp:nvSpPr>
      <dsp:spPr>
        <a:xfrm>
          <a:off x="2140473" y="2158617"/>
          <a:ext cx="8561892" cy="0"/>
        </a:xfrm>
        <a:prstGeom prst="line">
          <a:avLst/>
        </a:prstGeom>
        <a:noFill/>
        <a:ln w="63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8E66B77C-6059-4630-9C82-C14BC77C3501}">
      <dsp:nvSpPr>
        <dsp:cNvPr id="0" name=""/>
        <dsp:cNvSpPr/>
      </dsp:nvSpPr>
      <dsp:spPr>
        <a:xfrm>
          <a:off x="2301008" y="2209950"/>
          <a:ext cx="8401357" cy="1026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latin typeface="Arial" panose="020B0604020202020204" pitchFamily="34" charset="0"/>
              <a:ea typeface="Calibri" panose="020F0502020204030204" pitchFamily="34" charset="0"/>
            </a:rPr>
            <a:t>nenhum reconhecimento por parte da gestão pública, quando se trata da valorização destes saberes como políticas municipais de saúde</a:t>
          </a:r>
          <a:endParaRPr lang="pt-BR" sz="2200" kern="1200" dirty="0"/>
        </a:p>
      </dsp:txBody>
      <dsp:txXfrm>
        <a:off x="2301008" y="2209950"/>
        <a:ext cx="8401357" cy="1026645"/>
      </dsp:txXfrm>
    </dsp:sp>
    <dsp:sp modelId="{99442270-0AF8-4A06-9DC2-CC62D4F3A411}">
      <dsp:nvSpPr>
        <dsp:cNvPr id="0" name=""/>
        <dsp:cNvSpPr/>
      </dsp:nvSpPr>
      <dsp:spPr>
        <a:xfrm>
          <a:off x="2140473" y="3236595"/>
          <a:ext cx="8561892" cy="0"/>
        </a:xfrm>
        <a:prstGeom prst="line">
          <a:avLst/>
        </a:prstGeom>
        <a:noFill/>
        <a:ln w="63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39A66D46-ECC4-4ED3-82AC-9892B6E0DADE}">
      <dsp:nvSpPr>
        <dsp:cNvPr id="0" name=""/>
        <dsp:cNvSpPr/>
      </dsp:nvSpPr>
      <dsp:spPr>
        <a:xfrm>
          <a:off x="2301008" y="3287927"/>
          <a:ext cx="8401357" cy="1026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2200" b="1" kern="1200" dirty="0">
              <a:latin typeface="Arial" panose="020B0604020202020204" pitchFamily="34" charset="0"/>
              <a:ea typeface="Calibri" panose="020F0502020204030204" pitchFamily="34" charset="0"/>
            </a:rPr>
            <a:t>não se pretende defender a ideia de que este tipo de conhecimento venha substituir o saber da medicina oficial</a:t>
          </a:r>
          <a:endParaRPr lang="pt-BR" sz="2200" kern="1200" dirty="0"/>
        </a:p>
      </dsp:txBody>
      <dsp:txXfrm>
        <a:off x="2301008" y="3287927"/>
        <a:ext cx="8401357" cy="1026645"/>
      </dsp:txXfrm>
    </dsp:sp>
    <dsp:sp modelId="{B22CD7BA-6441-441F-8006-DAE5A6F6C84E}">
      <dsp:nvSpPr>
        <dsp:cNvPr id="0" name=""/>
        <dsp:cNvSpPr/>
      </dsp:nvSpPr>
      <dsp:spPr>
        <a:xfrm>
          <a:off x="2140473" y="4314573"/>
          <a:ext cx="8561892" cy="0"/>
        </a:xfrm>
        <a:prstGeom prst="line">
          <a:avLst/>
        </a:prstGeom>
        <a:noFill/>
        <a:ln w="63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  <dsp:sp modelId="{BC1FACB8-1109-4D92-A19A-7587A07550E6}">
      <dsp:nvSpPr>
        <dsp:cNvPr id="0" name=""/>
        <dsp:cNvSpPr/>
      </dsp:nvSpPr>
      <dsp:spPr>
        <a:xfrm>
          <a:off x="2301008" y="4365905"/>
          <a:ext cx="8401357" cy="102664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t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800" b="1" kern="1200" dirty="0">
              <a:latin typeface="Arial" panose="020B0604020202020204" pitchFamily="34" charset="0"/>
              <a:ea typeface="Calibri" panose="020F0502020204030204" pitchFamily="34" charset="0"/>
            </a:rPr>
            <a:t>A ideia é pensar como essa </a:t>
          </a:r>
          <a:r>
            <a:rPr lang="pt-BR" sz="1800" b="1" i="1" kern="1200" dirty="0">
              <a:latin typeface="Arial" panose="020B0604020202020204" pitchFamily="34" charset="0"/>
              <a:ea typeface="Calibri" panose="020F0502020204030204" pitchFamily="34" charset="0"/>
            </a:rPr>
            <a:t>medicina popular</a:t>
          </a:r>
          <a:r>
            <a:rPr lang="pt-BR" sz="1800" b="1" kern="1200" dirty="0">
              <a:latin typeface="Arial" panose="020B0604020202020204" pitchFamily="34" charset="0"/>
              <a:ea typeface="Calibri" panose="020F0502020204030204" pitchFamily="34" charset="0"/>
            </a:rPr>
            <a:t> possa servir de tratamento complementar no atendimento primário à saúde, com orientação para utilização adequada para evitar riscos à saúde e de forma responsável</a:t>
          </a:r>
          <a:endParaRPr lang="pt-BR" sz="1800" kern="1200" dirty="0"/>
        </a:p>
      </dsp:txBody>
      <dsp:txXfrm>
        <a:off x="2301008" y="4365905"/>
        <a:ext cx="8401357" cy="1026645"/>
      </dsp:txXfrm>
    </dsp:sp>
    <dsp:sp modelId="{0D5DCE6A-B9AE-4583-85BB-A3C707CA67AA}">
      <dsp:nvSpPr>
        <dsp:cNvPr id="0" name=""/>
        <dsp:cNvSpPr/>
      </dsp:nvSpPr>
      <dsp:spPr>
        <a:xfrm>
          <a:off x="2140473" y="5392551"/>
          <a:ext cx="8561892" cy="0"/>
        </a:xfrm>
        <a:prstGeom prst="line">
          <a:avLst/>
        </a:prstGeom>
        <a:noFill/>
        <a:ln w="635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TitlePictureLineup">
  <dgm:title val=""/>
  <dgm:desc val=""/>
  <dgm:catLst>
    <dgm:cat type="picture" pri="18000"/>
    <dgm:cat type="pictureconvert" pri="18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lin">
          <dgm:param type="linDir" val="fromL"/>
          <dgm:param type="fallback" val="1D"/>
          <dgm:param type="horzAlign" val="ctr"/>
          <dgm:param type="vertAlign" val="mid"/>
          <dgm:param type="nodeVertAlign" val="t"/>
        </dgm:alg>
      </dgm:if>
      <dgm:else name="Name3">
        <dgm:alg type="lin">
          <dgm:param type="linDir" val="fromR"/>
          <dgm:param type="fallback" val="1D"/>
          <dgm:param type="horzAlign" val="ctr"/>
          <dgm:param type="vertAlign" val="mid"/>
          <dgm:param type="nodeVertAlign" val="t"/>
        </dgm:alg>
      </dgm:else>
    </dgm:choose>
    <dgm:shape xmlns:r="http://schemas.openxmlformats.org/officeDocument/2006/relationships" r:blip="">
      <dgm:adjLst/>
    </dgm:shape>
    <dgm:constrLst>
      <dgm:constr type="h" for="des" forName="Child" op="equ"/>
      <dgm:constr type="w" for="des" forName="Child" op="equ"/>
      <dgm:constr type="h" for="des" forName="Accent" op="equ"/>
      <dgm:constr type="w" for="des" forName="Accent" op="equ"/>
      <dgm:constr type="primFontSz" for="des" forName="Parent" op="equ"/>
      <dgm:constr type="primFontSz" for="des" forName="Child" op="equ"/>
      <dgm:constr type="w" for="ch" forName="composite" refType="w"/>
      <dgm:constr type="h" for="ch" forName="composite" refType="h"/>
      <dgm:constr type="sp" refType="w" refFor="ch" refForName="composite" op="equ" fact="0.1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0.5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 fact="0"/>
              <dgm:constr type="b" for="ch" forName="Accent" refType="h"/>
              <dgm:constr type="w" for="ch" forName="Accent" refType="w" fact="0"/>
              <dgm:constr type="h" for="ch" forName="Accent" refType="h" fact="0.9"/>
              <dgm:constr type="l" for="ch" forName="Image" refType="w" fact="0.05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.05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if>
          <dgm:else name="Name6">
            <dgm:constrLst>
              <dgm:constr type="l" for="ch" forName="Parent" refType="w" fact="0"/>
              <dgm:constr type="t" for="ch" forName="Parent" refType="h" fact="0"/>
              <dgm:constr type="w" for="ch" forName="Parent" refType="w"/>
              <dgm:constr type="h" for="ch" forName="Parent" refType="h" fact="0.1"/>
              <dgm:constr type="l" for="ch" forName="Accent" refType="w"/>
              <dgm:constr type="b" for="ch" forName="Accent" refType="h"/>
              <dgm:constr type="h" for="ch" forName="Accent" refType="h" fact="0.9"/>
              <dgm:constr type="l" for="ch" forName="Image" refType="w" fact="0"/>
              <dgm:constr type="t" for="ch" forName="Image" refType="h" fact="0.13"/>
              <dgm:constr type="w" for="ch" forName="Image" refType="w" fact="0.9467"/>
              <dgm:constr type="h" for="ch" forName="Image" refType="h" fact="0.405"/>
              <dgm:constr type="l" for="ch" forName="Child" refType="w" fact="0"/>
              <dgm:constr type="t" for="ch" forName="Child" refType="h" fact="0.535"/>
              <dgm:constr type="w" for="ch" forName="Child" refType="w" fact="0.9467"/>
              <dgm:constr type="h" for="ch" forName="Child" refType="h" fact="0.465"/>
            </dgm:constrLst>
          </dgm:else>
        </dgm:choose>
        <dgm:forEach name="Name7" axis="self" ptType="node">
          <dgm:layoutNode name="Accent" styleLbl="alignAcc1">
            <dgm:alg type="sp"/>
            <dgm:shape xmlns:r="http://schemas.openxmlformats.org/officeDocument/2006/relationships" type="line" r:blip="">
              <dgm:adjLst/>
            </dgm:shape>
            <dgm:presOf/>
          </dgm:layoutNode>
          <dgm:layoutNode name="Image">
            <dgm:alg type="sp"/>
            <dgm:shape xmlns:r="http://schemas.openxmlformats.org/officeDocument/2006/relationships" type="rect" r:blip="" blipPhldr="1">
              <dgm:adjLst/>
            </dgm:shape>
            <dgm:presOf/>
          </dgm:layoutNode>
          <dgm:layoutNode name="Child" styleLbl="revTx">
            <dgm:varLst>
              <dgm:bulletEnabled val="1"/>
            </dgm:varLst>
            <dgm:choose name="Name8">
              <dgm:if name="Name9" axis="ch" ptType="node" func="cnt" op="gt" val="1">
                <dgm:choose name="Name10">
                  <dgm:if name="Name11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if>
                  <dgm:else name="Name12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1"/>
                    </dgm:alg>
                  </dgm:else>
                </dgm:choose>
              </dgm:if>
              <dgm:else name="Name13">
                <dgm:choose name="Name14">
                  <dgm:if name="Name15" func="var" arg="dir" op="equ" val="norm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if>
                  <dgm:else name="Name16">
                    <dgm:alg type="tx">
                      <dgm:param type="shpTxLTRAlignCh" val="l"/>
                      <dgm:param type="shpTxRTLAlignCh" val="r"/>
                      <dgm:param type="txAnchorVert" val="t"/>
                      <dgm:param type="stBulletLvl" val="2"/>
                    </dgm:alg>
                  </dgm:else>
                </dgm:choose>
              </dgm:else>
            </dgm:choose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  <dgm:layoutNode name="Parent" styleLbl="alignNode1">
            <dgm:varLst>
              <dgm:bulletEnabled val="1"/>
            </dgm:varLst>
            <dgm:alg type="tx">
              <dgm:param type="shpTxLTRAlignCh" val="ctr"/>
              <dgm:param type="txAnchorVertCh" val="mid"/>
            </dgm:alg>
            <dgm:shape xmlns:r="http://schemas.openxmlformats.org/officeDocument/2006/relationships" type="rect" r:blip="">
              <dgm:adjLst/>
            </dgm:shape>
            <dgm:presOf axis="self"/>
            <dgm:constrLst>
              <dgm:constr type="lMarg" refType="primFontSz" fact="0.2"/>
              <dgm:constr type="rMarg" refType="primFontSz" fact="0.2"/>
              <dgm:constr type="tMarg" refType="primFontSz" fact="0.2"/>
              <dgm:constr type="bMarg" refType="primFontSz" fact="0.2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11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33101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19412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9273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702907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601101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005139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170521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031697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610309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Editar estilos de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83589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Editar estilos de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8F2E4-9BAE-4862-A183-49661216E91E}" type="datetimeFigureOut">
              <a:rPr lang="pt-BR" smtClean="0"/>
              <a:t>01/12/2016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25F1D-9E76-46A1-A732-C4DB073A5CD4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3585144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comments" Target="../comments/comment8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9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ortalconscienciapolitica.com.br/products/saberes-tradicionais-e-saude/" TargetMode="External"/><Relationship Id="rId2" Type="http://schemas.openxmlformats.org/officeDocument/2006/relationships/hyperlink" Target="http://anovacasa.blogspot.com.br/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portalconscienciapolitica.com.br/products/industria-farmaceutica-e-medicina-tradicional-entre-farmacos-plantas-medicinais-e-fitoterapicos/" TargetMode="External"/><Relationship Id="rId4" Type="http://schemas.openxmlformats.org/officeDocument/2006/relationships/hyperlink" Target="http://www.portalconscienciapolitica.com.br/products/praticas-integrativas-e-complementare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omments" Target="../comments/comment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comments" Target="../comments/comment3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comments" Target="../comments/comment4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5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comments" Target="../comments/comment6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comments" Target="../comments/comment7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ixaDeTexto 5"/>
          <p:cNvSpPr txBox="1"/>
          <p:nvPr/>
        </p:nvSpPr>
        <p:spPr>
          <a:xfrm>
            <a:off x="999354" y="4445391"/>
            <a:ext cx="4181978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400" b="1" dirty="0"/>
              <a:t>ALEXSANDRO MELO MEDEIROS</a:t>
            </a:r>
          </a:p>
          <a:p>
            <a:pPr algn="ctr"/>
            <a:r>
              <a:rPr lang="pt-BR" sz="2400" dirty="0"/>
              <a:t>Mestre em Filosofia – UFPE</a:t>
            </a:r>
          </a:p>
          <a:p>
            <a:pPr algn="ctr"/>
            <a:r>
              <a:rPr lang="pt-BR" sz="2400" dirty="0"/>
              <a:t>Doutorando PPGSCA – UFAM</a:t>
            </a:r>
          </a:p>
          <a:p>
            <a:pPr algn="ctr"/>
            <a:r>
              <a:rPr lang="pt-BR" sz="2400" dirty="0"/>
              <a:t>Bolsista e Pesquisador FAPEAM</a:t>
            </a:r>
          </a:p>
          <a:p>
            <a:pPr algn="ctr"/>
            <a:r>
              <a:rPr lang="pt-BR" sz="2400" dirty="0"/>
              <a:t>Professor Assistente - UFAM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5459898" y="4764332"/>
            <a:ext cx="667904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3600" dirty="0">
                <a:latin typeface="Comic Sans MS" panose="030F0702030302020204" pitchFamily="66" charset="0"/>
              </a:rPr>
              <a:t>Saberes Tradicionais e Saúde:</a:t>
            </a:r>
          </a:p>
          <a:p>
            <a:pPr algn="ctr"/>
            <a:r>
              <a:rPr lang="pt-BR" sz="2200" dirty="0">
                <a:latin typeface="Comic Sans MS" panose="030F0702030302020204" pitchFamily="66" charset="0"/>
              </a:rPr>
              <a:t>reconhecimento e não reconhecimento de práticas culturais seculares</a:t>
            </a:r>
          </a:p>
        </p:txBody>
      </p:sp>
      <p:sp>
        <p:nvSpPr>
          <p:cNvPr id="7" name="CaixaDeTexto 6"/>
          <p:cNvSpPr txBox="1"/>
          <p:nvPr/>
        </p:nvSpPr>
        <p:spPr>
          <a:xfrm>
            <a:off x="2597426" y="3260038"/>
            <a:ext cx="29877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b="1" dirty="0"/>
              <a:t>09 a 11 de novembro de 2016</a:t>
            </a:r>
          </a:p>
        </p:txBody>
      </p:sp>
    </p:spTree>
    <p:extLst>
      <p:ext uri="{BB962C8B-B14F-4D97-AF65-F5344CB8AC3E}">
        <p14:creationId xmlns:p14="http://schemas.microsoft.com/office/powerpoint/2010/main" val="31311618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9344" y="6262162"/>
            <a:ext cx="10346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5ª Conferência Municipal de Saúde do município de Parintins em 2015</a:t>
            </a:r>
            <a:endParaRPr lang="pt-BR" sz="2400" b="1" dirty="0"/>
          </a:p>
        </p:txBody>
      </p:sp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1275845799"/>
              </p:ext>
            </p:extLst>
          </p:nvPr>
        </p:nvGraphicFramePr>
        <p:xfrm>
          <a:off x="362223" y="2059062"/>
          <a:ext cx="11273186" cy="40792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160119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379D9AF-EB20-4A87-9948-870D53E08C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7">
                                            <p:graphicEl>
                                              <a:dgm id="{9379D9AF-EB20-4A87-9948-870D53E08C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B9C5791-9688-49A0-ABA6-B2BCE7A3B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7B9C5791-9688-49A0-ABA6-B2BCE7A3B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B5DF610-35C8-4AC1-8132-E176F6B141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" dur="500"/>
                                        <p:tgtEl>
                                          <p:spTgt spid="7">
                                            <p:graphicEl>
                                              <a:dgm id="{7B5DF610-35C8-4AC1-8132-E176F6B141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FA6EB025-3BF7-40AD-B80E-8CF18E0958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3" dur="500"/>
                                        <p:tgtEl>
                                          <p:spTgt spid="7">
                                            <p:graphicEl>
                                              <a:dgm id="{FA6EB025-3BF7-40AD-B80E-8CF18E0958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F2DB6AA-8D24-4D0C-9E75-5A718C26FB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8" dur="500"/>
                                        <p:tgtEl>
                                          <p:spTgt spid="7">
                                            <p:graphicEl>
                                              <a:dgm id="{0F2DB6AA-8D24-4D0C-9E75-5A718C26FB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1697E8-022F-4453-99FC-30ED7DDB58E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7">
                                            <p:graphicEl>
                                              <a:dgm id="{0B1697E8-022F-4453-99FC-30ED7DDB58E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0AE3CF-6DC9-49F9-AA23-14C0F5448EF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6" dur="500"/>
                                        <p:tgtEl>
                                          <p:spTgt spid="7">
                                            <p:graphicEl>
                                              <a:dgm id="{DB0AE3CF-6DC9-49F9-AA23-14C0F5448EF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05F0606-6844-400C-90A7-16998CDFF1D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9" dur="500"/>
                                        <p:tgtEl>
                                          <p:spTgt spid="7">
                                            <p:graphicEl>
                                              <a:dgm id="{C05F0606-6844-400C-90A7-16998CDFF1D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2CEBA8E-33FF-4C4F-91ED-E5ACD0F628F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7">
                                            <p:graphicEl>
                                              <a:dgm id="{42CEBA8E-33FF-4C4F-91ED-E5ACD0F628F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1654C94-0CF1-41E8-B943-5E7AF71623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7">
                                            <p:graphicEl>
                                              <a:dgm id="{B1654C94-0CF1-41E8-B943-5E7AF71623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7" grpId="0" uiExpand="1">
        <p:bldSub>
          <a:bldDgm bld="lvlOne"/>
        </p:bldSub>
      </p:bldGraphic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88658" y="1870744"/>
            <a:ext cx="9795803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b="1" kern="50" dirty="0">
                <a:latin typeface="Arial" panose="020B0604020202020204" pitchFamily="34" charset="0"/>
                <a:ea typeface="Calibri" panose="020F0502020204030204" pitchFamily="34" charset="0"/>
              </a:rPr>
              <a:t>A análise da legislação municipal vigente nos permite observar que nenhum avanço foi dado nesse sentido e que nos levou a inquietação presente no escopo desta pesquisa e a problematizar as ações e serviços do sistema de saúde local</a:t>
            </a:r>
            <a:endParaRPr lang="pt-BR" sz="2200" b="1" dirty="0"/>
          </a:p>
        </p:txBody>
      </p:sp>
      <p:sp>
        <p:nvSpPr>
          <p:cNvPr id="4" name="Retângulo 3"/>
          <p:cNvSpPr/>
          <p:nvPr/>
        </p:nvSpPr>
        <p:spPr>
          <a:xfrm>
            <a:off x="988658" y="5299381"/>
            <a:ext cx="979580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200" b="1" kern="50" dirty="0">
                <a:latin typeface="Arial" panose="020B0604020202020204" pitchFamily="34" charset="0"/>
                <a:ea typeface="Calibri" panose="020F0502020204030204" pitchFamily="34" charset="0"/>
              </a:rPr>
              <a:t>Por que, apesar das demandas apresentadas pela sociedade, não existe esse reconhecimento por parte da gestão pública, dos saberes e práticas tradicionais?</a:t>
            </a:r>
            <a:endParaRPr lang="pt-BR" sz="2200" b="1" dirty="0"/>
          </a:p>
        </p:txBody>
      </p:sp>
    </p:spTree>
    <p:extLst>
      <p:ext uri="{BB962C8B-B14F-4D97-AF65-F5344CB8AC3E}">
        <p14:creationId xmlns:p14="http://schemas.microsoft.com/office/powerpoint/2010/main" val="1791730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954740" y="1698063"/>
            <a:ext cx="10842131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300" b="1" kern="50" dirty="0">
                <a:latin typeface="Arial" panose="020B0604020202020204" pitchFamily="34" charset="0"/>
                <a:ea typeface="Calibri" panose="020F0502020204030204" pitchFamily="34" charset="0"/>
              </a:rPr>
              <a:t>A Amazônia é o celeiro destes conhecimentos, então, já era para estar tramitando pelo menos algum projeto de lei nesse sentido. Vale ressaltar que todo mundo na Amazônia recorre a esses saberes. Do médico ao mais graduado, ele recorre a benzedeira, ao pegador de osso que é o massagista, o sacaca. Mas esses saberes não são reconhecidos porque é considerado saberes de populações atrasadas (PESQUISA DE CAMPO, 2016).</a:t>
            </a:r>
            <a:endParaRPr lang="pt-BR" sz="2300" b="1" dirty="0"/>
          </a:p>
        </p:txBody>
      </p:sp>
      <p:sp>
        <p:nvSpPr>
          <p:cNvPr id="4" name="Retângulo 3"/>
          <p:cNvSpPr/>
          <p:nvPr/>
        </p:nvSpPr>
        <p:spPr>
          <a:xfrm>
            <a:off x="954740" y="5197134"/>
            <a:ext cx="10842131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300" b="1" kern="50" dirty="0">
                <a:latin typeface="Arial" panose="020B0604020202020204" pitchFamily="34" charset="0"/>
                <a:ea typeface="Calibri" panose="020F0502020204030204" pitchFamily="34" charset="0"/>
              </a:rPr>
              <a:t>Na verdade, nossa saúde é mercantilizada e se o poder público trouxer essas questões para transformar em política pública, o Estado entra em choque com os grandes laboratórios, com a medicina mercadológica. E isso é prejuízo para o mercado (PESQUISA DE CAMPO, 2016).</a:t>
            </a:r>
            <a:endParaRPr lang="pt-BR" sz="2300" b="1" dirty="0"/>
          </a:p>
        </p:txBody>
      </p:sp>
    </p:spTree>
    <p:extLst>
      <p:ext uri="{BB962C8B-B14F-4D97-AF65-F5344CB8AC3E}">
        <p14:creationId xmlns:p14="http://schemas.microsoft.com/office/powerpoint/2010/main" val="424163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a 5"/>
          <p:cNvGraphicFramePr/>
          <p:nvPr>
            <p:extLst>
              <p:ext uri="{D42A27DB-BD31-4B8C-83A1-F6EECF244321}">
                <p14:modId xmlns:p14="http://schemas.microsoft.com/office/powerpoint/2010/main" val="3985699454"/>
              </p:ext>
            </p:extLst>
          </p:nvPr>
        </p:nvGraphicFramePr>
        <p:xfrm>
          <a:off x="848658" y="1136662"/>
          <a:ext cx="10702366" cy="54523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1081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C65CE728-D375-4B98-99A8-1EDB75AE236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graphicEl>
                                              <a:dgm id="{C65CE728-D375-4B98-99A8-1EDB75AE236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3033210-F4D6-4BF3-B732-E4C0FE5E00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6">
                                            <p:graphicEl>
                                              <a:dgm id="{93033210-F4D6-4BF3-B732-E4C0FE5E007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458ABD4-C505-46B3-9D4D-8A5C5C810D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graphicEl>
                                              <a:dgm id="{9458ABD4-C505-46B3-9D4D-8A5C5C810D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A9C30DC5-C8F1-4D36-A9F2-C939B94A3D2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graphicEl>
                                              <a:dgm id="{A9C30DC5-C8F1-4D36-A9F2-C939B94A3D2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22F98F41-3E11-44DF-990F-E3F117ADC8F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6">
                                            <p:graphicEl>
                                              <a:dgm id="{22F98F41-3E11-44DF-990F-E3F117ADC8F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72B760BC-BB21-4010-8A44-CC4E50C57E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>
                                            <p:graphicEl>
                                              <a:dgm id="{72B760BC-BB21-4010-8A44-CC4E50C57E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99442270-0AF8-4A06-9DC2-CC62D4F3A41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6">
                                            <p:graphicEl>
                                              <a:dgm id="{99442270-0AF8-4A06-9DC2-CC62D4F3A41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8E66B77C-6059-4630-9C82-C14BC77C350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6">
                                            <p:graphicEl>
                                              <a:dgm id="{8E66B77C-6059-4630-9C82-C14BC77C350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22CD7BA-6441-441F-8006-DAE5A6F6C8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">
                                            <p:graphicEl>
                                              <a:dgm id="{B22CD7BA-6441-441F-8006-DAE5A6F6C8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39A66D46-ECC4-4ED3-82AC-9892B6E0DAD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>
                                            <p:graphicEl>
                                              <a:dgm id="{39A66D46-ECC4-4ED3-82AC-9892B6E0DAD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0D5DCE6A-B9AE-4583-85BB-A3C707CA6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6">
                                            <p:graphicEl>
                                              <a:dgm id="{0D5DCE6A-B9AE-4583-85BB-A3C707CA67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graphicEl>
                                              <a:dgm id="{BC1FACB8-1109-4D92-A19A-7587A07550E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6">
                                            <p:graphicEl>
                                              <a:dgm id="{BC1FACB8-1109-4D92-A19A-7587A07550E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6" grpId="0">
        <p:bldSub>
          <a:bldDgm bld="lvlOne"/>
        </p:bldSub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77079" y="132525"/>
            <a:ext cx="3976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/>
              <a:t>Referências Bibliográficas</a:t>
            </a:r>
          </a:p>
          <a:p>
            <a:r>
              <a:rPr lang="pt-BR" sz="2000" dirty="0"/>
              <a:t>utilizadas nesta apresentação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77079" y="1510749"/>
            <a:ext cx="10774017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ANTONIO, G.D.; TESSER, C.D.; MORETTI-PIRES, R.O. Contribuições das plantas medicinais para o cuidado</a:t>
            </a:r>
          </a:p>
          <a:p>
            <a:r>
              <a:rPr lang="pt-BR" dirty="0"/>
              <a:t>e a promoção da saúde na atenção primária</a:t>
            </a:r>
            <a:r>
              <a:rPr lang="en-US" dirty="0"/>
              <a:t>. </a:t>
            </a:r>
            <a:r>
              <a:rPr lang="en-US" b="1" dirty="0"/>
              <a:t>Interface (</a:t>
            </a:r>
            <a:r>
              <a:rPr lang="en-US" b="1" dirty="0" err="1"/>
              <a:t>Botucatu</a:t>
            </a:r>
            <a:r>
              <a:rPr lang="en-US" b="1" dirty="0"/>
              <a:t>)</a:t>
            </a:r>
            <a:r>
              <a:rPr lang="en-US" dirty="0"/>
              <a:t>, v.17, n.46, </a:t>
            </a:r>
            <a:r>
              <a:rPr lang="da-DK" dirty="0"/>
              <a:t>p.615-33, jul./set. 2013.</a:t>
            </a:r>
            <a:endParaRPr lang="pt-BR" dirty="0"/>
          </a:p>
          <a:p>
            <a:r>
              <a:rPr lang="pt-BR" dirty="0"/>
              <a:t>BERG, Maria E. van </a:t>
            </a:r>
            <a:r>
              <a:rPr lang="pt-BR" dirty="0" err="1"/>
              <a:t>den</a:t>
            </a:r>
            <a:r>
              <a:rPr lang="pt-BR" dirty="0"/>
              <a:t>. </a:t>
            </a:r>
            <a:r>
              <a:rPr lang="pt-BR" b="1" dirty="0"/>
              <a:t>Plantas medicinais na Amazônia: </a:t>
            </a:r>
            <a:r>
              <a:rPr lang="pt-BR" dirty="0"/>
              <a:t>contribuição ao seu conhecimento sistemático. Belém: Museu Paraense Emílio Goeldi, 1993.</a:t>
            </a:r>
          </a:p>
          <a:p>
            <a:r>
              <a:rPr lang="pt-BR" dirty="0"/>
              <a:t>BERG, Maria E. van </a:t>
            </a:r>
            <a:r>
              <a:rPr lang="pt-BR" dirty="0" err="1"/>
              <a:t>den</a:t>
            </a:r>
            <a:r>
              <a:rPr lang="pt-BR" dirty="0"/>
              <a:t>; SILVA, Milton H.L. Contribuição ao conhecimento da flora medicinal de Roraima. </a:t>
            </a:r>
            <a:r>
              <a:rPr lang="pt-BR" b="1" dirty="0"/>
              <a:t>Acta </a:t>
            </a:r>
            <a:r>
              <a:rPr lang="pt-BR" b="1" dirty="0" err="1"/>
              <a:t>Amazonica</a:t>
            </a:r>
            <a:r>
              <a:rPr lang="pt-BR" dirty="0"/>
              <a:t>, vol. 18, supl. 1-2, p. 23-35, 1988.</a:t>
            </a:r>
          </a:p>
          <a:p>
            <a:r>
              <a:rPr lang="pt-BR" dirty="0"/>
              <a:t>CASSINO, Mariana Franco. </a:t>
            </a:r>
            <a:r>
              <a:rPr lang="pt-BR" b="1" dirty="0"/>
              <a:t>Estudo </a:t>
            </a:r>
            <a:r>
              <a:rPr lang="pt-BR" b="1" dirty="0" err="1"/>
              <a:t>etnobotânico</a:t>
            </a:r>
            <a:r>
              <a:rPr lang="pt-BR" b="1" dirty="0"/>
              <a:t> de plantas medicinais em comunidades de várzea do rio Solimões, Amazonas e aspectos </a:t>
            </a:r>
            <a:r>
              <a:rPr lang="pt-BR" b="1" dirty="0" err="1"/>
              <a:t>farmacognósticos</a:t>
            </a:r>
            <a:r>
              <a:rPr lang="pt-BR" b="1" dirty="0"/>
              <a:t> de </a:t>
            </a:r>
            <a:r>
              <a:rPr lang="pt-BR" b="1" i="1" dirty="0" err="1"/>
              <a:t>justicia</a:t>
            </a:r>
            <a:r>
              <a:rPr lang="pt-BR" b="1" i="1" dirty="0"/>
              <a:t> </a:t>
            </a:r>
            <a:r>
              <a:rPr lang="pt-BR" b="1" i="1" dirty="0" err="1"/>
              <a:t>pectoralis</a:t>
            </a:r>
            <a:r>
              <a:rPr lang="pt-BR" b="1" i="1" dirty="0"/>
              <a:t> </a:t>
            </a:r>
            <a:r>
              <a:rPr lang="pt-BR" b="1" dirty="0" err="1"/>
              <a:t>jacq</a:t>
            </a:r>
            <a:r>
              <a:rPr lang="pt-BR" b="1" dirty="0"/>
              <a:t>. forma </a:t>
            </a:r>
            <a:r>
              <a:rPr lang="pt-BR" b="1" i="1" dirty="0" err="1"/>
              <a:t>mutuquinha</a:t>
            </a:r>
            <a:r>
              <a:rPr lang="pt-BR" b="1" i="1" dirty="0"/>
              <a:t> </a:t>
            </a:r>
            <a:r>
              <a:rPr lang="pt-BR" b="1" dirty="0"/>
              <a:t>(</a:t>
            </a:r>
            <a:r>
              <a:rPr lang="pt-BR" b="1" dirty="0" err="1"/>
              <a:t>acanthaceae</a:t>
            </a:r>
            <a:r>
              <a:rPr lang="pt-BR" b="1" dirty="0"/>
              <a:t>)</a:t>
            </a:r>
            <a:r>
              <a:rPr lang="pt-BR" dirty="0"/>
              <a:t>. Dissertação (Mestrado em Botânica). Programa de Pós-Graduação em Botânica. Instituto Nacional de Pesquisas da Amazônia. Manaus, 2010.</a:t>
            </a:r>
          </a:p>
          <a:p>
            <a:r>
              <a:rPr lang="pt-BR" dirty="0"/>
              <a:t>COSTA, Joanne R.; MITJA, Danielle. Uso dos recursos vegetais por agricultores familiares de Manacapuru (AM). </a:t>
            </a:r>
            <a:r>
              <a:rPr lang="pt-BR" b="1" dirty="0"/>
              <a:t>Acta Amazônica</a:t>
            </a:r>
            <a:r>
              <a:rPr lang="pt-BR" dirty="0"/>
              <a:t>, vol. 40, n. 1, p. 49-58, 2010.</a:t>
            </a:r>
          </a:p>
          <a:p>
            <a:r>
              <a:rPr lang="pt-BR" dirty="0"/>
              <a:t>LINHARES, Jairo F. P. [et. al.]. </a:t>
            </a:r>
            <a:r>
              <a:rPr lang="pt-BR" dirty="0" err="1"/>
              <a:t>Etnobotânica</a:t>
            </a:r>
            <a:r>
              <a:rPr lang="pt-BR" dirty="0"/>
              <a:t> das principais plantas medicinais comercializadas em feiras e mercados de São Luís, Estado do Maranhão, Brasil. </a:t>
            </a:r>
            <a:r>
              <a:rPr lang="pt-BR" b="1" dirty="0"/>
              <a:t>Revista Pan Amazônia Saúde</a:t>
            </a:r>
            <a:r>
              <a:rPr lang="pt-BR" dirty="0"/>
              <a:t>, vol. 5, n. 3, p. 39-46, 2014.</a:t>
            </a:r>
          </a:p>
          <a:p>
            <a:r>
              <a:rPr lang="pt-BR" dirty="0"/>
              <a:t>LUZ, Francisco J. F. Plantas medicinais de uso popular em Boa Vista, Roraima, Brasil. </a:t>
            </a:r>
            <a:r>
              <a:rPr lang="pt-BR" b="1" dirty="0"/>
              <a:t>Horticultura Brasileira</a:t>
            </a:r>
            <a:r>
              <a:rPr lang="pt-BR" dirty="0"/>
              <a:t>, Brasília, v. 19, n. 1, p. 88-96, março 2001.</a:t>
            </a:r>
          </a:p>
          <a:p>
            <a:r>
              <a:rPr lang="pt-BR" dirty="0"/>
              <a:t>MARTINS, J. E. C.; </a:t>
            </a:r>
            <a:r>
              <a:rPr lang="pt-BR" b="1" dirty="0"/>
              <a:t>Plantas Medicinais de uso na Amazônia</a:t>
            </a:r>
            <a:r>
              <a:rPr lang="pt-BR" dirty="0"/>
              <a:t>. Centro de Estudos Jurídicos do Pará: Belém, 1989.</a:t>
            </a:r>
          </a:p>
        </p:txBody>
      </p:sp>
    </p:spTree>
    <p:extLst>
      <p:ext uri="{BB962C8B-B14F-4D97-AF65-F5344CB8AC3E}">
        <p14:creationId xmlns:p14="http://schemas.microsoft.com/office/powerpoint/2010/main" val="39199635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77079" y="132525"/>
            <a:ext cx="3976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/>
              <a:t>Referências Bibliográficas</a:t>
            </a:r>
          </a:p>
          <a:p>
            <a:r>
              <a:rPr lang="pt-BR" sz="2000" dirty="0"/>
              <a:t>utilizadas nesta apresentação</a:t>
            </a:r>
          </a:p>
        </p:txBody>
      </p:sp>
      <p:sp>
        <p:nvSpPr>
          <p:cNvPr id="3" name="CaixaDeTexto 2"/>
          <p:cNvSpPr txBox="1"/>
          <p:nvPr/>
        </p:nvSpPr>
        <p:spPr>
          <a:xfrm>
            <a:off x="477079" y="1497497"/>
            <a:ext cx="1077401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dirty="0"/>
              <a:t>MAUÉS, R.H. </a:t>
            </a:r>
            <a:r>
              <a:rPr lang="pt-BR" b="1" dirty="0"/>
              <a:t>A ilha encantada</a:t>
            </a:r>
            <a:r>
              <a:rPr lang="pt-BR" dirty="0"/>
              <a:t> – medicina e xamanismo numa comunidade de pescadores. Belém: Editora UFPA, 1990.</a:t>
            </a:r>
          </a:p>
          <a:p>
            <a:r>
              <a:rPr lang="pt-BR" dirty="0"/>
              <a:t>MONTELES, Ricardo; PINHEIRO, Claudio U. B. Plantas medicinais em um quilombo maranhense: uma perspectiva </a:t>
            </a:r>
            <a:r>
              <a:rPr lang="pt-BR" dirty="0" err="1"/>
              <a:t>etnobotânica</a:t>
            </a:r>
            <a:r>
              <a:rPr lang="pt-BR" dirty="0"/>
              <a:t>. </a:t>
            </a:r>
            <a:r>
              <a:rPr lang="pt-BR" b="1" dirty="0"/>
              <a:t>Revista de Biologia e Ciências da Terra</a:t>
            </a:r>
            <a:r>
              <a:rPr lang="pt-BR" dirty="0"/>
              <a:t>, vol. 7, nº 2, p. 38-48, 2º semestre de 2007.</a:t>
            </a:r>
          </a:p>
          <a:p>
            <a:r>
              <a:rPr lang="pt-BR" dirty="0"/>
              <a:t>NEVES, Walter Alves (</a:t>
            </a:r>
            <a:r>
              <a:rPr lang="pt-BR" dirty="0" err="1"/>
              <a:t>org</a:t>
            </a:r>
            <a:r>
              <a:rPr lang="pt-BR" dirty="0"/>
              <a:t>). </a:t>
            </a:r>
            <a:r>
              <a:rPr lang="pt-BR" b="1" dirty="0"/>
              <a:t>Biologia e ecologia humana na Amazônia</a:t>
            </a:r>
            <a:r>
              <a:rPr lang="pt-BR" dirty="0"/>
              <a:t>: avaliação e perspectiva. Belém: Museu Paraense Emílio Goeldi/Coleção Eduardo Galvão, 1989.</a:t>
            </a:r>
          </a:p>
          <a:p>
            <a:r>
              <a:rPr lang="pt-BR" dirty="0"/>
              <a:t>NODA, Sandra do Nascimento. </a:t>
            </a:r>
            <a:r>
              <a:rPr lang="pt-BR" b="1" dirty="0"/>
              <a:t>Na terra como na água, organização e conservação de recursos naturais terrestres e aquáticos em uma comunidade da Amazônia brasileira</a:t>
            </a:r>
            <a:r>
              <a:rPr lang="pt-BR" dirty="0"/>
              <a:t>. Tese (Doutorado em Ecologia e Conservação da Biodiversidade). Instituto de Ciências Biológicas. Universidade Federal do Mato Grosso. Cuiabá-MT, 2000.</a:t>
            </a:r>
          </a:p>
          <a:p>
            <a:r>
              <a:rPr lang="pt-BR" dirty="0"/>
              <a:t>PARINTINS. Conselho Municipal de Saúde. </a:t>
            </a:r>
            <a:r>
              <a:rPr lang="pt-BR" b="1" dirty="0"/>
              <a:t>Relatório Final da 5ª Conferência Municipal de Saúde</a:t>
            </a:r>
            <a:r>
              <a:rPr lang="pt-BR" dirty="0"/>
              <a:t>. Parintins: Conselho Municipal de Saúde, 2015.</a:t>
            </a:r>
          </a:p>
          <a:p>
            <a:r>
              <a:rPr lang="pt-BR" dirty="0"/>
              <a:t>PINTO, Erika P.P.; AMOROZO, Maria C. de Mello; FURLAN, Antonio. Conhecimento popular sobre plantas medicinais em comunidades rurais de mata atlântica - Itacaré, BA, Brasil. </a:t>
            </a:r>
            <a:r>
              <a:rPr lang="pt-BR" b="1" dirty="0"/>
              <a:t>Acta </a:t>
            </a:r>
            <a:r>
              <a:rPr lang="pt-BR" b="1" dirty="0" err="1"/>
              <a:t>Botanica</a:t>
            </a:r>
            <a:r>
              <a:rPr lang="pt-BR" b="1" dirty="0"/>
              <a:t> </a:t>
            </a:r>
            <a:r>
              <a:rPr lang="pt-BR" b="1" dirty="0" err="1"/>
              <a:t>Brasilica</a:t>
            </a:r>
            <a:r>
              <a:rPr lang="pt-BR" dirty="0"/>
              <a:t>, vol. 20, n. 4, p. 751-762, 2006.</a:t>
            </a:r>
          </a:p>
          <a:p>
            <a:r>
              <a:rPr lang="pt-BR" dirty="0"/>
              <a:t>RODRIGUES, E. </a:t>
            </a:r>
            <a:r>
              <a:rPr lang="pt-BR" dirty="0" err="1"/>
              <a:t>Plants</a:t>
            </a:r>
            <a:r>
              <a:rPr lang="pt-BR" dirty="0"/>
              <a:t> </a:t>
            </a:r>
            <a:r>
              <a:rPr lang="pt-BR" dirty="0" err="1"/>
              <a:t>and</a:t>
            </a:r>
            <a:r>
              <a:rPr lang="pt-BR" dirty="0"/>
              <a:t> </a:t>
            </a:r>
            <a:r>
              <a:rPr lang="pt-BR" dirty="0" err="1"/>
              <a:t>animals</a:t>
            </a:r>
            <a:r>
              <a:rPr lang="pt-BR" dirty="0"/>
              <a:t> </a:t>
            </a:r>
            <a:r>
              <a:rPr lang="pt-BR" dirty="0" err="1"/>
              <a:t>utilized</a:t>
            </a:r>
            <a:r>
              <a:rPr lang="pt-BR" dirty="0"/>
              <a:t> as medicines in </a:t>
            </a:r>
            <a:r>
              <a:rPr lang="pt-BR" dirty="0" err="1"/>
              <a:t>the</a:t>
            </a:r>
            <a:r>
              <a:rPr lang="pt-BR" dirty="0"/>
              <a:t> Jaú </a:t>
            </a:r>
            <a:r>
              <a:rPr lang="pt-BR" dirty="0" err="1"/>
              <a:t>National</a:t>
            </a:r>
            <a:r>
              <a:rPr lang="pt-BR" dirty="0"/>
              <a:t> Park (JNP), </a:t>
            </a:r>
            <a:r>
              <a:rPr lang="pt-BR" dirty="0" err="1"/>
              <a:t>Brazilian</a:t>
            </a:r>
            <a:r>
              <a:rPr lang="pt-BR" dirty="0"/>
              <a:t> </a:t>
            </a:r>
            <a:r>
              <a:rPr lang="pt-BR" dirty="0" err="1"/>
              <a:t>Amazon</a:t>
            </a:r>
            <a:r>
              <a:rPr lang="pt-BR" dirty="0"/>
              <a:t>. </a:t>
            </a:r>
            <a:r>
              <a:rPr lang="pt-BR" b="1" dirty="0" err="1"/>
              <a:t>Phytotherapy</a:t>
            </a:r>
            <a:r>
              <a:rPr lang="pt-BR" b="1" dirty="0"/>
              <a:t> </a:t>
            </a:r>
            <a:r>
              <a:rPr lang="pt-BR" b="1" dirty="0" err="1"/>
              <a:t>Research</a:t>
            </a:r>
            <a:r>
              <a:rPr lang="pt-BR" dirty="0"/>
              <a:t>, vol. 20, n. 5, p. 378–391, 2006.</a:t>
            </a:r>
          </a:p>
          <a:p>
            <a:r>
              <a:rPr lang="pt-BR" dirty="0"/>
              <a:t>VÁSQUEZ, Silvia Patricia F.; MENDONÇA, Maria Silvia de; NODA, Sandra do Nascimento. </a:t>
            </a:r>
            <a:r>
              <a:rPr lang="pt-BR" dirty="0" err="1"/>
              <a:t>Etnobotânica</a:t>
            </a:r>
            <a:r>
              <a:rPr lang="pt-BR" dirty="0"/>
              <a:t> de plantas medicinais em comunidades ribeirinhas do Município de Manacapuru, Amazonas, Brasil.</a:t>
            </a:r>
            <a:r>
              <a:rPr lang="pt-BR" b="1" dirty="0"/>
              <a:t> Acta Amazônica</a:t>
            </a:r>
            <a:r>
              <a:rPr lang="pt-BR" dirty="0"/>
              <a:t>, vol. 44(4), p. 457-472, 2014.</a:t>
            </a:r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5041988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ixaDeTexto 1"/>
          <p:cNvSpPr txBox="1"/>
          <p:nvPr/>
        </p:nvSpPr>
        <p:spPr>
          <a:xfrm>
            <a:off x="477079" y="132525"/>
            <a:ext cx="39760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2800" b="1" dirty="0"/>
              <a:t>Referências Bibliográficas</a:t>
            </a:r>
          </a:p>
          <a:p>
            <a:r>
              <a:rPr lang="pt-BR" sz="2000" dirty="0"/>
              <a:t>utilizadas nesta apresentação</a:t>
            </a:r>
          </a:p>
        </p:txBody>
      </p:sp>
      <p:sp>
        <p:nvSpPr>
          <p:cNvPr id="4" name="CaixaDeTexto 3"/>
          <p:cNvSpPr txBox="1"/>
          <p:nvPr/>
        </p:nvSpPr>
        <p:spPr>
          <a:xfrm>
            <a:off x="477079" y="1505201"/>
            <a:ext cx="10774017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b="1" dirty="0"/>
              <a:t>Referências das Imagens</a:t>
            </a:r>
          </a:p>
          <a:p>
            <a:endParaRPr lang="pt-BR" dirty="0"/>
          </a:p>
          <a:p>
            <a:r>
              <a:rPr lang="pt-BR" dirty="0"/>
              <a:t>SLIDE 5. ANTONIO; TESSER; MORETTI-PIRES, 2013, p. 624.</a:t>
            </a:r>
          </a:p>
          <a:p>
            <a:endParaRPr lang="pt-BR" dirty="0"/>
          </a:p>
          <a:p>
            <a:r>
              <a:rPr lang="pt-BR" dirty="0"/>
              <a:t>SLIDE 8. Disponível em: </a:t>
            </a:r>
            <a:r>
              <a:rPr lang="pt-BR" dirty="0">
                <a:hlinkClick r:id="rId2"/>
              </a:rPr>
              <a:t>Blog A Casa Nova</a:t>
            </a:r>
            <a:r>
              <a:rPr lang="pt-BR" dirty="0"/>
              <a:t> Acessado em: 10/10/2016</a:t>
            </a:r>
          </a:p>
          <a:p>
            <a:endParaRPr lang="pt-BR" dirty="0"/>
          </a:p>
          <a:p>
            <a:endParaRPr lang="pt-BR" dirty="0"/>
          </a:p>
          <a:p>
            <a:r>
              <a:rPr lang="pt-BR" b="1" dirty="0"/>
              <a:t>O texto base utilizado para a elaboração desta apresentação é o texto apresentado no IV EBPC, que pode ser encontrado no Website Consciência Política. Acesse o link:</a:t>
            </a:r>
          </a:p>
          <a:p>
            <a:r>
              <a:rPr lang="pt-BR" dirty="0">
                <a:hlinkClick r:id="rId3"/>
              </a:rPr>
              <a:t>http://www.portalconscienciapolitica.com.br/products/saberes-tradicionais-e-saude/</a:t>
            </a:r>
            <a:endParaRPr lang="pt-BR" dirty="0"/>
          </a:p>
          <a:p>
            <a:endParaRPr lang="pt-BR" dirty="0"/>
          </a:p>
          <a:p>
            <a:r>
              <a:rPr lang="pt-BR" dirty="0"/>
              <a:t>Veja também os seguintes materiais de apoio.</a:t>
            </a:r>
          </a:p>
          <a:p>
            <a:r>
              <a:rPr lang="pt-BR" dirty="0"/>
              <a:t>Práticas Integrativas e Complementares no SUS</a:t>
            </a:r>
          </a:p>
          <a:p>
            <a:r>
              <a:rPr lang="pt-BR" dirty="0">
                <a:hlinkClick r:id="rId4"/>
              </a:rPr>
              <a:t>http://www.portalconscienciapolitica.com.br/products/praticas-integrativas-e-complementares/</a:t>
            </a:r>
            <a:endParaRPr lang="pt-BR" dirty="0"/>
          </a:p>
          <a:p>
            <a:endParaRPr lang="pt-BR" dirty="0"/>
          </a:p>
          <a:p>
            <a:r>
              <a:rPr lang="pt-BR" dirty="0"/>
              <a:t>Indústria Farmacêutica e Medicina Tradicional: entre Fármacos, Plantas Medicinais e Fitoterápicos</a:t>
            </a:r>
            <a:br>
              <a:rPr lang="pt-BR" dirty="0"/>
            </a:br>
            <a:r>
              <a:rPr lang="pt-BR" dirty="0">
                <a:hlinkClick r:id="rId5"/>
              </a:rPr>
              <a:t>http://www.portalconscienciapolitica.com.br/products/industria-farmaceutica-e-medicina-tradicional-entre-farmacos-plantas-medicinais-e-fitoterapicos/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2896919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726242" y="4185186"/>
            <a:ext cx="1031281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kern="50" dirty="0">
                <a:latin typeface="Arial" panose="020B0604020202020204" pitchFamily="34" charset="0"/>
                <a:ea typeface="Times New Roman" panose="02020603050405020304" pitchFamily="18" charset="0"/>
              </a:rPr>
              <a:t>Os povos tradicionais como os ribeirinhos, povos indígenas, quilombolas, camponeses têm um modo de vida próprio, de produção e reprodução da vida social relacionado predominantemente com a terra e com os recursos naturais</a:t>
            </a:r>
            <a:endParaRPr lang="pt-BR" sz="2800" b="1" dirty="0"/>
          </a:p>
        </p:txBody>
      </p:sp>
      <p:sp>
        <p:nvSpPr>
          <p:cNvPr id="2" name="Retângulo 1"/>
          <p:cNvSpPr/>
          <p:nvPr/>
        </p:nvSpPr>
        <p:spPr>
          <a:xfrm>
            <a:off x="726242" y="2195610"/>
            <a:ext cx="1031281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800" b="1" dirty="0">
                <a:solidFill>
                  <a:srgbClr val="231F2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uso de plantas sempre teve grande importância na cultura, na medicina e na alimentação das sociedades no mundo</a:t>
            </a:r>
            <a:endParaRPr lang="pt-BR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464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a 6"/>
          <p:cNvGraphicFramePr/>
          <p:nvPr>
            <p:extLst>
              <p:ext uri="{D42A27DB-BD31-4B8C-83A1-F6EECF244321}">
                <p14:modId xmlns:p14="http://schemas.microsoft.com/office/powerpoint/2010/main" val="493362667"/>
              </p:ext>
            </p:extLst>
          </p:nvPr>
        </p:nvGraphicFramePr>
        <p:xfrm>
          <a:off x="695988" y="477078"/>
          <a:ext cx="10740637" cy="60164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tângulo 5"/>
          <p:cNvSpPr/>
          <p:nvPr/>
        </p:nvSpPr>
        <p:spPr>
          <a:xfrm>
            <a:off x="695988" y="2083313"/>
            <a:ext cx="2510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3200" dirty="0">
                <a:latin typeface="Comic Sans MS" panose="030F0702030302020204" pitchFamily="66" charset="0"/>
                <a:ea typeface="Calibri" panose="020F0502020204030204" pitchFamily="34" charset="0"/>
              </a:rPr>
              <a:t>Metodologia</a:t>
            </a:r>
            <a:endParaRPr lang="pt-BR" sz="3200" dirty="0">
              <a:latin typeface="Comic Sans MS" panose="030F0702030302020204" pitchFamily="66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1600711" y="2922601"/>
            <a:ext cx="38113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pt-BR" sz="2400" b="1" dirty="0">
                <a:latin typeface="Times New Roman" panose="02020603050405020304" pitchFamily="18" charset="0"/>
                <a:ea typeface="Calibri" panose="020F0502020204030204" pitchFamily="34" charset="0"/>
              </a:rPr>
              <a:t>pesquisa exploratória</a:t>
            </a:r>
            <a:endParaRPr lang="pt-BR" sz="2400" dirty="0"/>
          </a:p>
        </p:txBody>
      </p:sp>
    </p:spTree>
    <p:extLst>
      <p:ext uri="{BB962C8B-B14F-4D97-AF65-F5344CB8AC3E}">
        <p14:creationId xmlns:p14="http://schemas.microsoft.com/office/powerpoint/2010/main" val="3365929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6878E7C-1A65-4164-A97D-BA00BC55DD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8" dur="2000"/>
                                        <p:tgtEl>
                                          <p:spTgt spid="7">
                                            <p:graphicEl>
                                              <a:dgm id="{A6878E7C-1A65-4164-A97D-BA00BC55DD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83FDC3F-8614-42FC-8A32-43C54BBC3CC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3" dur="2000"/>
                                        <p:tgtEl>
                                          <p:spTgt spid="7">
                                            <p:graphicEl>
                                              <a:dgm id="{283FDC3F-8614-42FC-8A32-43C54BBC3CC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2C30D12-1B1C-4EF4-809B-172EC88B677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8" dur="2000"/>
                                        <p:tgtEl>
                                          <p:spTgt spid="7">
                                            <p:graphicEl>
                                              <a:dgm id="{C2C30D12-1B1C-4EF4-809B-172EC88B677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BD9C9B8-5333-47AB-8EB6-15C476EEAD2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1" dur="2000"/>
                                        <p:tgtEl>
                                          <p:spTgt spid="7">
                                            <p:graphicEl>
                                              <a:dgm id="{DBD9C9B8-5333-47AB-8EB6-15C476EEAD2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ECE47CC-C28C-42A9-BF7F-A039529CD87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2000"/>
                                        <p:tgtEl>
                                          <p:spTgt spid="7">
                                            <p:graphicEl>
                                              <a:dgm id="{4ECE47CC-C28C-42A9-BF7F-A039529CD87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 uiExpand="1">
        <p:bldSub>
          <a:bldDgm bld="one"/>
        </p:bldSub>
      </p:bldGraphic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3"/>
          <p:cNvSpPr/>
          <p:nvPr/>
        </p:nvSpPr>
        <p:spPr>
          <a:xfrm>
            <a:off x="689113" y="1708379"/>
            <a:ext cx="381464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3000" b="1" kern="50" dirty="0">
                <a:latin typeface="Arial" panose="020B0604020202020204" pitchFamily="34" charset="0"/>
                <a:ea typeface="Times New Roman" panose="02020603050405020304" pitchFamily="18" charset="0"/>
              </a:rPr>
              <a:t>já existe um certo</a:t>
            </a:r>
            <a:r>
              <a:rPr lang="pt-BR" sz="3000" b="1" kern="50" dirty="0">
                <a:latin typeface="Arial" panose="020B0604020202020204" pitchFamily="34" charset="0"/>
                <a:ea typeface="Calibri" panose="020F0502020204030204" pitchFamily="34" charset="0"/>
              </a:rPr>
              <a:t> </a:t>
            </a:r>
            <a:r>
              <a:rPr lang="pt-BR" sz="3000" b="1" i="1" kern="50" dirty="0">
                <a:latin typeface="Arial" panose="020B0604020202020204" pitchFamily="34" charset="0"/>
                <a:ea typeface="Calibri" panose="020F0502020204030204" pitchFamily="34" charset="0"/>
              </a:rPr>
              <a:t>reconhecimento</a:t>
            </a:r>
            <a:r>
              <a:rPr lang="pt-BR" sz="3000" b="1" kern="50" dirty="0">
                <a:latin typeface="Arial" panose="020B0604020202020204" pitchFamily="34" charset="0"/>
                <a:ea typeface="Calibri" panose="020F0502020204030204" pitchFamily="34" charset="0"/>
              </a:rPr>
              <a:t> a nível nacional dos saberes tradicionais, como é possível observar por exemplo em algumas legislações vigentes</a:t>
            </a:r>
            <a:endParaRPr lang="pt-BR" sz="3000" b="1" dirty="0"/>
          </a:p>
        </p:txBody>
      </p:sp>
      <p:graphicFrame>
        <p:nvGraphicFramePr>
          <p:cNvPr id="5" name="Diagrama 4"/>
          <p:cNvGraphicFramePr/>
          <p:nvPr>
            <p:extLst>
              <p:ext uri="{D42A27DB-BD31-4B8C-83A1-F6EECF244321}">
                <p14:modId xmlns:p14="http://schemas.microsoft.com/office/powerpoint/2010/main" val="104712346"/>
              </p:ext>
            </p:extLst>
          </p:nvPr>
        </p:nvGraphicFramePr>
        <p:xfrm>
          <a:off x="3591858" y="585195"/>
          <a:ext cx="9102166" cy="58290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2258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0A32F708-9B70-4629-BCA5-4050849916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">
                                            <p:graphicEl>
                                              <a:dgm id="{0A32F708-9B70-4629-BCA5-4050849916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9B8DA918-85B0-4A7A-902F-B8B99F1DC42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5">
                                            <p:graphicEl>
                                              <a:dgm id="{9B8DA918-85B0-4A7A-902F-B8B99F1DC42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925E4B9-0749-4803-AF26-49153CEAA1F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5">
                                            <p:graphicEl>
                                              <a:dgm id="{A925E4B9-0749-4803-AF26-49153CEAA1F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Graphic spid="5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" y="0"/>
            <a:ext cx="108932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8920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1027309116"/>
              </p:ext>
            </p:extLst>
          </p:nvPr>
        </p:nvGraphicFramePr>
        <p:xfrm>
          <a:off x="3312160" y="92370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784492" y="1626549"/>
            <a:ext cx="5210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Fitoterápicos e Plantas Medicinais</a:t>
            </a:r>
            <a:endParaRPr lang="pt-BR" sz="2400" dirty="0"/>
          </a:p>
        </p:txBody>
      </p:sp>
      <p:sp>
        <p:nvSpPr>
          <p:cNvPr id="4" name="Retângulo 3"/>
          <p:cNvSpPr/>
          <p:nvPr/>
        </p:nvSpPr>
        <p:spPr>
          <a:xfrm>
            <a:off x="437322" y="2922955"/>
            <a:ext cx="2689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Estudo  da utilização de plantas com fins terapêuticos na preparação de remédios caseiros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3262055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B85EF1-93AB-46A8-A270-C70D0BA15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>
                                            <p:graphicEl>
                                              <a:dgm id="{90B85EF1-93AB-46A8-A270-C70D0BA157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B7F83D-7A33-4162-9C50-9F5FF36BA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69B7F83D-7A33-4162-9C50-9F5FF36BA6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A625C91-16F5-4038-9A19-BE491997AF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dgm id="{0A625C91-16F5-4038-9A19-BE491997AF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EC11CB-D3A8-4218-8CB0-1E88BEE96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B0EC11CB-D3A8-4218-8CB0-1E88BEE96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9EDE83-FB1D-4798-9DA3-0DFE1E37B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D29EDE83-FB1D-4798-9DA3-0DFE1E37BE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6BE111-502F-4F18-A7D5-597D7BF75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dgm id="{9C6BE111-502F-4F18-A7D5-597D7BF758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054BC9-31C8-4250-9FB3-F00AB7EE7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65054BC9-31C8-4250-9FB3-F00AB7EE71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F08630-8B48-4343-BDBB-B764245ABF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>
                                            <p:graphicEl>
                                              <a:dgm id="{2AF08630-8B48-4343-BDBB-B764245ABF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1889791-CDDC-4545-B2DF-4B23D475F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">
                                            <p:graphicEl>
                                              <a:dgm id="{E1889791-CDDC-4545-B2DF-4B23D475FF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BE449D5-17DD-486B-B2AD-5EC122CE9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">
                                            <p:graphicEl>
                                              <a:dgm id="{1BE449D5-17DD-486B-B2AD-5EC122CE9F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1FB9918-0A86-4E24-A147-E9A96296D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graphicEl>
                                              <a:dgm id="{61FB9918-0A86-4E24-A147-E9A96296D9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6B753B7-1F8A-4887-B9FB-018DD44576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>
                                            <p:graphicEl>
                                              <a:dgm id="{96B753B7-1F8A-4887-B9FB-018DD44576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  <p:bldP spid="5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/>
          <p:cNvGraphicFramePr/>
          <p:nvPr>
            <p:extLst>
              <p:ext uri="{D42A27DB-BD31-4B8C-83A1-F6EECF244321}">
                <p14:modId xmlns:p14="http://schemas.microsoft.com/office/powerpoint/2010/main" val="333077262"/>
              </p:ext>
            </p:extLst>
          </p:nvPr>
        </p:nvGraphicFramePr>
        <p:xfrm>
          <a:off x="3312160" y="923708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tângulo 4"/>
          <p:cNvSpPr/>
          <p:nvPr/>
        </p:nvSpPr>
        <p:spPr>
          <a:xfrm>
            <a:off x="784492" y="1626549"/>
            <a:ext cx="5210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Fitoterápicos e Plantas Medicinais</a:t>
            </a:r>
            <a:endParaRPr lang="pt-BR" sz="2400" dirty="0"/>
          </a:p>
        </p:txBody>
      </p:sp>
      <p:sp>
        <p:nvSpPr>
          <p:cNvPr id="6" name="Retângulo 5"/>
          <p:cNvSpPr/>
          <p:nvPr/>
        </p:nvSpPr>
        <p:spPr>
          <a:xfrm>
            <a:off x="437322" y="2922955"/>
            <a:ext cx="268922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Estudo  da utilização de plantas com fins terapêuticos na preparação de remédios caseiros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2960881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B85EF1-93AB-46A8-A270-C70D0BA1575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>
                                            <p:graphicEl>
                                              <a:dgm id="{90B85EF1-93AB-46A8-A270-C70D0BA1575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9B7F83D-7A33-4162-9C50-9F5FF36BA6D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>
                                            <p:graphicEl>
                                              <a:dgm id="{69B7F83D-7A33-4162-9C50-9F5FF36BA6D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A625C91-16F5-4038-9A19-BE491997AF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">
                                            <p:graphicEl>
                                              <a:dgm id="{0A625C91-16F5-4038-9A19-BE491997AF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0EC11CB-D3A8-4218-8CB0-1E88BEE967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>
                                            <p:graphicEl>
                                              <a:dgm id="{B0EC11CB-D3A8-4218-8CB0-1E88BEE967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29EDE83-FB1D-4798-9DA3-0DFE1E37BEB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">
                                            <p:graphicEl>
                                              <a:dgm id="{D29EDE83-FB1D-4798-9DA3-0DFE1E37BEB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6BE111-502F-4F18-A7D5-597D7BF758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">
                                            <p:graphicEl>
                                              <a:dgm id="{9C6BE111-502F-4F18-A7D5-597D7BF758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5054BC9-31C8-4250-9FB3-F00AB7EE71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>
                                            <p:graphicEl>
                                              <a:dgm id="{65054BC9-31C8-4250-9FB3-F00AB7EE71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F08630-8B48-4343-BDBB-B764245ABF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">
                                            <p:graphicEl>
                                              <a:dgm id="{2AF08630-8B48-4343-BDBB-B764245ABF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1889791-CDDC-4545-B2DF-4B23D475FF0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dgm id="{E1889791-CDDC-4545-B2DF-4B23D475FF0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BE449D5-17DD-486B-B2AD-5EC122CE9F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1BE449D5-17DD-486B-B2AD-5EC122CE9F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1FB9918-0A86-4E24-A147-E9A96296D9A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>
                                            <p:graphicEl>
                                              <a:dgm id="{61FB9918-0A86-4E24-A147-E9A96296D9A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6B753B7-1F8A-4887-B9FB-018DD445760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>
                                            <p:graphicEl>
                                              <a:dgm id="{96B753B7-1F8A-4887-B9FB-018DD445760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784492" y="1626549"/>
            <a:ext cx="521008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Fitoterápicos e Plantas Medicinais</a:t>
            </a:r>
            <a:endParaRPr lang="pt-BR" sz="2400" dirty="0"/>
          </a:p>
        </p:txBody>
      </p:sp>
      <p:pic>
        <p:nvPicPr>
          <p:cNvPr id="6" name="Imagem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35" y="114300"/>
            <a:ext cx="10668000" cy="662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66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1092590" y="1753518"/>
            <a:ext cx="1001273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Análise e Discussão</a:t>
            </a:r>
            <a:endParaRPr lang="pt-BR" sz="2400" b="1" dirty="0"/>
          </a:p>
        </p:txBody>
      </p:sp>
      <p:sp>
        <p:nvSpPr>
          <p:cNvPr id="4" name="Retângulo 3"/>
          <p:cNvSpPr/>
          <p:nvPr/>
        </p:nvSpPr>
        <p:spPr>
          <a:xfrm>
            <a:off x="1092589" y="5069751"/>
            <a:ext cx="1001273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Esse não reconhecimento se deve principalmente pela falta de iniciativa da gestão municipal, já que existe um esforço por parte da sociedade civil em incluir a temática das práticas e saberes tradicionais nas políticas de saúde do município</a:t>
            </a:r>
            <a:endParaRPr lang="pt-BR" sz="2400" b="1" dirty="0"/>
          </a:p>
        </p:txBody>
      </p:sp>
      <p:sp>
        <p:nvSpPr>
          <p:cNvPr id="5" name="Retângulo 4"/>
          <p:cNvSpPr/>
          <p:nvPr/>
        </p:nvSpPr>
        <p:spPr>
          <a:xfrm>
            <a:off x="1112470" y="2633035"/>
            <a:ext cx="1001273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Se por um lado existe o reconhecimento a nível nacional de práticas culturais seculares, especificamente no campo da saúde, dos saberes tradicionais, paradoxalmente temos observado, na contra mão da legislação nacional, um </a:t>
            </a:r>
            <a:r>
              <a:rPr lang="pt-BR" sz="2400" b="1" i="1" kern="50" dirty="0">
                <a:latin typeface="Arial" panose="020B0604020202020204" pitchFamily="34" charset="0"/>
                <a:ea typeface="Calibri" panose="020F0502020204030204" pitchFamily="34" charset="0"/>
              </a:rPr>
              <a:t>não reconhecimento</a:t>
            </a:r>
            <a:r>
              <a:rPr lang="pt-BR" sz="2400" b="1" kern="50" dirty="0">
                <a:latin typeface="Arial" panose="020B0604020202020204" pitchFamily="34" charset="0"/>
                <a:ea typeface="Calibri" panose="020F0502020204030204" pitchFamily="34" charset="0"/>
              </a:rPr>
              <a:t> destas mesmas práticas no município de Parintins, município do interior do Estado do Amazonas, localizado a 369Km da capital Manaus.</a:t>
            </a:r>
            <a:endParaRPr lang="pt-BR" sz="2400" b="1" dirty="0"/>
          </a:p>
        </p:txBody>
      </p:sp>
    </p:spTree>
    <p:extLst>
      <p:ext uri="{BB962C8B-B14F-4D97-AF65-F5344CB8AC3E}">
        <p14:creationId xmlns:p14="http://schemas.microsoft.com/office/powerpoint/2010/main" val="2927672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1589</Words>
  <Application>Microsoft Office PowerPoint</Application>
  <PresentationFormat>Widescreen</PresentationFormat>
  <Paragraphs>96</Paragraphs>
  <Slides>16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Comic Sans MS</vt:lpstr>
      <vt:lpstr>Times New Roman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Alexsandro Medeiros</dc:creator>
  <cp:lastModifiedBy>Alexsandro Melo Medeiros</cp:lastModifiedBy>
  <cp:revision>51</cp:revision>
  <dcterms:created xsi:type="dcterms:W3CDTF">2016-10-29T12:01:31Z</dcterms:created>
  <dcterms:modified xsi:type="dcterms:W3CDTF">2016-12-01T17:42:29Z</dcterms:modified>
</cp:coreProperties>
</file>