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comments/comment2.xml" ContentType="application/vnd.openxmlformats-officedocument.presentationml.comment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4.xml" ContentType="application/vnd.openxmlformats-officedocument.presentationml.notesSlide+xml"/>
  <Override PartName="/ppt/comments/comment4.xml" ContentType="application/vnd.openxmlformats-officedocument.presentationml.comments+xml"/>
  <Override PartName="/ppt/notesSlides/notesSlide5.xml" ContentType="application/vnd.openxmlformats-officedocument.presentationml.notesSlide+xml"/>
  <Override PartName="/ppt/comments/comment5.xml" ContentType="application/vnd.openxmlformats-officedocument.presentationml.comment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58" r:id="rId3"/>
    <p:sldId id="317" r:id="rId4"/>
    <p:sldId id="259" r:id="rId5"/>
    <p:sldId id="260" r:id="rId6"/>
    <p:sldId id="294" r:id="rId7"/>
    <p:sldId id="314" r:id="rId8"/>
    <p:sldId id="266" r:id="rId9"/>
    <p:sldId id="268" r:id="rId10"/>
    <p:sldId id="269" r:id="rId11"/>
    <p:sldId id="257" r:id="rId12"/>
    <p:sldId id="270" r:id="rId13"/>
    <p:sldId id="303" r:id="rId14"/>
    <p:sldId id="302" r:id="rId15"/>
    <p:sldId id="273" r:id="rId16"/>
    <p:sldId id="274" r:id="rId17"/>
    <p:sldId id="275" r:id="rId18"/>
    <p:sldId id="278" r:id="rId19"/>
    <p:sldId id="279" r:id="rId20"/>
    <p:sldId id="307" r:id="rId21"/>
    <p:sldId id="308" r:id="rId22"/>
    <p:sldId id="309" r:id="rId23"/>
    <p:sldId id="310" r:id="rId24"/>
    <p:sldId id="316" r:id="rId25"/>
    <p:sldId id="288" r:id="rId26"/>
    <p:sldId id="322" r:id="rId27"/>
    <p:sldId id="323" r:id="rId28"/>
    <p:sldId id="292" r:id="rId29"/>
    <p:sldId id="290" r:id="rId30"/>
    <p:sldId id="320" r:id="rId31"/>
    <p:sldId id="321" r:id="rId32"/>
    <p:sldId id="293" r:id="rId33"/>
    <p:sldId id="311" r:id="rId34"/>
    <p:sldId id="265" r:id="rId35"/>
    <p:sldId id="304" r:id="rId36"/>
    <p:sldId id="313" r:id="rId37"/>
    <p:sldId id="281" r:id="rId38"/>
    <p:sldId id="285" r:id="rId3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OR" initials="A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3T11:51:25.651" idx="1">
    <p:pos x="1878" y="1808"/>
    <p:text>Os Hiperlinks que constam nos slides redirecionam para os anexos da Apresentação. Clique e confira no MODO DE APRESENTAÇÃO</p:text>
  </p:cm>
  <p:cm authorId="0" dt="2016-09-03T11:55:36.810" idx="4">
    <p:pos x="2951" y="2244"/>
    <p:text>A pedagogia do oprimido pode ser entendida como uma reflexão dialética (contradição entre opressores e oprimidos) a partir do qual surge a necessidade do engajamento para, através da práxis (prática precedida da reflexão) superar as contradições sociais alcançando assim a liberdade plena
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3T11:52:48.028" idx="2">
    <p:pos x="2034" y="1729"/>
    <p:text>Os Hiperlinks que constam nos slides redirecionam para os anexos da Apresentação. Clique e confira no MODO DE APRESENTAÇÃO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3T11:55:57.630" idx="5">
    <p:pos x="3021" y="987"/>
    <p:text>A visão bancária anula o poder criador dos educandos ou o minimiza, estimulando sua ingenuidade e não sua criticidade, satisfazendo os interesses dos opressores. O “humanismo” da educação bancária reduz os homens a seres autômatos. A libertação autêntica é práxis que implica ação e reflexão dos homens sobre o mundo para transformá-lo.
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3T11:56:17.758" idx="6">
    <p:pos x="4723" y="3510"/>
    <p:text>Em lugar de serem recipientes dóceis de depósitos, são investigadores críticos, em diálogo com o educador
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3T11:54:03.500" idx="3">
    <p:pos x="1755" y="1258"/>
    <p:text>O homem como um ser inconcluso, consciente de sua inconclusão, e seu permanente movimento de busca do ser mais. Os homens como seres históricos, inacabados, inconclusos, em e com uma realidade que, sendo histórica, também é inacadaba. Daí que seja a educação um quefazer permanente, em razão da inconclusão dos homens e do devenir da realidade.</p:text>
  </p:cm>
</p:cmLst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image" Target="../media/image3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diagrams/_rels/data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image" Target="../media/image11.jpg"/></Relationships>
</file>

<file path=ppt/diagrams/_rels/data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image" Target="../media/image11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image" Target="../media/image3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diagrams/_rels/drawing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image" Target="../media/image11.jpg"/></Relationships>
</file>

<file path=ppt/diagrams/_rels/drawing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image" Target="../media/image11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BF1C34-BD56-4DA5-AF40-A7B4FD6E045D}" type="doc">
      <dgm:prSet loTypeId="urn:microsoft.com/office/officeart/2008/layout/VerticalCurvedLis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92BDB6E2-1174-4145-9BB3-16FF8D475E07}">
      <dgm:prSet phldrT="[Texto]"/>
      <dgm:spPr/>
      <dgm:t>
        <a:bodyPr/>
        <a:lstStyle/>
        <a:p>
          <a:r>
            <a:rPr lang="pt-BR" dirty="0" smtClean="0"/>
            <a:t>    existencialismo (Sartre)</a:t>
          </a:r>
          <a:endParaRPr lang="pt-BR" dirty="0"/>
        </a:p>
      </dgm:t>
    </dgm:pt>
    <dgm:pt modelId="{7E351024-649A-4E6D-8150-E86CA8C1C41F}" type="parTrans" cxnId="{67064B9F-2601-4F65-AEFE-BC790BD85948}">
      <dgm:prSet/>
      <dgm:spPr/>
      <dgm:t>
        <a:bodyPr/>
        <a:lstStyle/>
        <a:p>
          <a:endParaRPr lang="pt-BR"/>
        </a:p>
      </dgm:t>
    </dgm:pt>
    <dgm:pt modelId="{6EAB1BE0-9946-4A0C-9A4A-09E9B1D4929D}" type="sibTrans" cxnId="{67064B9F-2601-4F65-AEFE-BC790BD85948}">
      <dgm:prSet/>
      <dgm:spPr/>
      <dgm:t>
        <a:bodyPr/>
        <a:lstStyle/>
        <a:p>
          <a:endParaRPr lang="pt-BR"/>
        </a:p>
      </dgm:t>
    </dgm:pt>
    <dgm:pt modelId="{FE6D3F41-CFBF-4375-B52C-408EEC50D815}">
      <dgm:prSet phldrT="[Texto]"/>
      <dgm:spPr/>
      <dgm:t>
        <a:bodyPr/>
        <a:lstStyle/>
        <a:p>
          <a:r>
            <a:rPr lang="pt-BR" dirty="0" smtClean="0"/>
            <a:t>   duração (</a:t>
          </a:r>
          <a:r>
            <a:rPr lang="pt-BR" dirty="0" err="1" smtClean="0"/>
            <a:t>Bergson</a:t>
          </a:r>
          <a:r>
            <a:rPr lang="pt-BR" dirty="0" smtClean="0"/>
            <a:t>)</a:t>
          </a:r>
          <a:endParaRPr lang="pt-BR" dirty="0"/>
        </a:p>
      </dgm:t>
    </dgm:pt>
    <dgm:pt modelId="{021AC923-DA2F-46AB-B235-7430F791CA92}" type="parTrans" cxnId="{25092539-7303-49FE-99A4-2AD101DCBA02}">
      <dgm:prSet/>
      <dgm:spPr/>
      <dgm:t>
        <a:bodyPr/>
        <a:lstStyle/>
        <a:p>
          <a:endParaRPr lang="pt-BR"/>
        </a:p>
      </dgm:t>
    </dgm:pt>
    <dgm:pt modelId="{1CA11B8E-6F18-4F68-9027-3DE1F84FCF74}" type="sibTrans" cxnId="{25092539-7303-49FE-99A4-2AD101DCBA02}">
      <dgm:prSet/>
      <dgm:spPr/>
      <dgm:t>
        <a:bodyPr/>
        <a:lstStyle/>
        <a:p>
          <a:endParaRPr lang="pt-BR"/>
        </a:p>
      </dgm:t>
    </dgm:pt>
    <dgm:pt modelId="{CE0C02D3-9500-4EAB-8797-BE89604499BC}">
      <dgm:prSet phldrT="[Texto]"/>
      <dgm:spPr/>
      <dgm:t>
        <a:bodyPr/>
        <a:lstStyle/>
        <a:p>
          <a:r>
            <a:rPr lang="pt-BR" dirty="0" smtClean="0"/>
            <a:t>   Eu e Tu (Martin </a:t>
          </a:r>
          <a:r>
            <a:rPr lang="pt-BR" dirty="0" err="1" smtClean="0"/>
            <a:t>Buber</a:t>
          </a:r>
          <a:r>
            <a:rPr lang="pt-BR" dirty="0" smtClean="0"/>
            <a:t>)</a:t>
          </a:r>
          <a:endParaRPr lang="pt-BR" dirty="0"/>
        </a:p>
      </dgm:t>
    </dgm:pt>
    <dgm:pt modelId="{3A2C3811-4B3F-4C59-80A5-2DB37EC0100E}" type="parTrans" cxnId="{EEEF3CEB-6316-4685-BF3D-D032429C9CEA}">
      <dgm:prSet/>
      <dgm:spPr/>
      <dgm:t>
        <a:bodyPr/>
        <a:lstStyle/>
        <a:p>
          <a:endParaRPr lang="pt-BR"/>
        </a:p>
      </dgm:t>
    </dgm:pt>
    <dgm:pt modelId="{814E386C-C255-4788-AFDD-82538656D39F}" type="sibTrans" cxnId="{EEEF3CEB-6316-4685-BF3D-D032429C9CEA}">
      <dgm:prSet/>
      <dgm:spPr/>
      <dgm:t>
        <a:bodyPr/>
        <a:lstStyle/>
        <a:p>
          <a:endParaRPr lang="pt-BR"/>
        </a:p>
      </dgm:t>
    </dgm:pt>
    <dgm:pt modelId="{D3F952A8-8C53-440C-A486-81BA84C786B0}">
      <dgm:prSet/>
      <dgm:spPr/>
      <dgm:t>
        <a:bodyPr/>
        <a:lstStyle/>
        <a:p>
          <a:r>
            <a:rPr lang="pt-BR" dirty="0" smtClean="0"/>
            <a:t>   fenomenologia (Husserl)</a:t>
          </a:r>
          <a:endParaRPr lang="pt-BR" dirty="0"/>
        </a:p>
      </dgm:t>
    </dgm:pt>
    <dgm:pt modelId="{CC0BC9F1-2B4B-419D-9A5E-056D897CCC34}" type="parTrans" cxnId="{C02D76CA-C649-4B95-9866-06CF915DBCED}">
      <dgm:prSet/>
      <dgm:spPr/>
      <dgm:t>
        <a:bodyPr/>
        <a:lstStyle/>
        <a:p>
          <a:endParaRPr lang="pt-BR"/>
        </a:p>
      </dgm:t>
    </dgm:pt>
    <dgm:pt modelId="{58CEB47B-3E3C-4389-A776-7A9D3046E18B}" type="sibTrans" cxnId="{C02D76CA-C649-4B95-9866-06CF915DBCED}">
      <dgm:prSet/>
      <dgm:spPr/>
      <dgm:t>
        <a:bodyPr/>
        <a:lstStyle/>
        <a:p>
          <a:endParaRPr lang="pt-BR"/>
        </a:p>
      </dgm:t>
    </dgm:pt>
    <dgm:pt modelId="{F17DB125-2E93-4D69-AEF2-E48B0AC7F9A8}">
      <dgm:prSet/>
      <dgm:spPr/>
      <dgm:t>
        <a:bodyPr/>
        <a:lstStyle/>
        <a:p>
          <a:r>
            <a:rPr lang="pt-BR" dirty="0" smtClean="0"/>
            <a:t>   dialética (Hegel e Marx)</a:t>
          </a:r>
          <a:endParaRPr lang="pt-BR" dirty="0"/>
        </a:p>
      </dgm:t>
    </dgm:pt>
    <dgm:pt modelId="{84E31074-FBAE-4251-854A-FA8784A83A51}" type="parTrans" cxnId="{6D7EC00D-25B9-46D4-B9BD-9274D0B76C45}">
      <dgm:prSet/>
      <dgm:spPr/>
      <dgm:t>
        <a:bodyPr/>
        <a:lstStyle/>
        <a:p>
          <a:endParaRPr lang="pt-BR"/>
        </a:p>
      </dgm:t>
    </dgm:pt>
    <dgm:pt modelId="{D63144D7-782A-4CB6-AE72-A27C8CC2BDE5}" type="sibTrans" cxnId="{6D7EC00D-25B9-46D4-B9BD-9274D0B76C45}">
      <dgm:prSet/>
      <dgm:spPr/>
      <dgm:t>
        <a:bodyPr/>
        <a:lstStyle/>
        <a:p>
          <a:endParaRPr lang="pt-BR"/>
        </a:p>
      </dgm:t>
    </dgm:pt>
    <dgm:pt modelId="{4FB9AC4A-98E7-4AA8-B7AA-2D45B25FF074}" type="pres">
      <dgm:prSet presAssocID="{D2BF1C34-BD56-4DA5-AF40-A7B4FD6E045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pt-BR"/>
        </a:p>
      </dgm:t>
    </dgm:pt>
    <dgm:pt modelId="{59A6A97E-9E73-4972-8377-5B0221A7ADAB}" type="pres">
      <dgm:prSet presAssocID="{D2BF1C34-BD56-4DA5-AF40-A7B4FD6E045D}" presName="Name1" presStyleCnt="0"/>
      <dgm:spPr/>
    </dgm:pt>
    <dgm:pt modelId="{EB13C956-BE47-4AA4-B890-D2505B7CF248}" type="pres">
      <dgm:prSet presAssocID="{D2BF1C34-BD56-4DA5-AF40-A7B4FD6E045D}" presName="cycle" presStyleCnt="0"/>
      <dgm:spPr/>
    </dgm:pt>
    <dgm:pt modelId="{FBE8C2CD-BC77-4F05-AA13-B9460F9695FB}" type="pres">
      <dgm:prSet presAssocID="{D2BF1C34-BD56-4DA5-AF40-A7B4FD6E045D}" presName="srcNode" presStyleLbl="node1" presStyleIdx="0" presStyleCnt="5"/>
      <dgm:spPr/>
    </dgm:pt>
    <dgm:pt modelId="{12EBE49C-DD73-4393-B73E-04F4396CA357}" type="pres">
      <dgm:prSet presAssocID="{D2BF1C34-BD56-4DA5-AF40-A7B4FD6E045D}" presName="conn" presStyleLbl="parChTrans1D2" presStyleIdx="0" presStyleCnt="1" custScaleX="99130" custScaleY="123900" custLinFactNeighborX="-1008"/>
      <dgm:spPr/>
      <dgm:t>
        <a:bodyPr/>
        <a:lstStyle/>
        <a:p>
          <a:endParaRPr lang="pt-BR"/>
        </a:p>
      </dgm:t>
    </dgm:pt>
    <dgm:pt modelId="{6D258A45-6180-4965-B314-FBF7905FE512}" type="pres">
      <dgm:prSet presAssocID="{D2BF1C34-BD56-4DA5-AF40-A7B4FD6E045D}" presName="extraNode" presStyleLbl="node1" presStyleIdx="0" presStyleCnt="5"/>
      <dgm:spPr/>
    </dgm:pt>
    <dgm:pt modelId="{293DB19F-E575-4C87-B6A8-B5D3ECD2888A}" type="pres">
      <dgm:prSet presAssocID="{D2BF1C34-BD56-4DA5-AF40-A7B4FD6E045D}" presName="dstNode" presStyleLbl="node1" presStyleIdx="0" presStyleCnt="5"/>
      <dgm:spPr/>
    </dgm:pt>
    <dgm:pt modelId="{04DE60DC-646B-42B4-974C-B29AB6760350}" type="pres">
      <dgm:prSet presAssocID="{92BDB6E2-1174-4145-9BB3-16FF8D475E07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E26E49A-4400-465D-851C-3A798171E0AC}" type="pres">
      <dgm:prSet presAssocID="{92BDB6E2-1174-4145-9BB3-16FF8D475E07}" presName="accent_1" presStyleCnt="0"/>
      <dgm:spPr/>
    </dgm:pt>
    <dgm:pt modelId="{722BDBE5-2534-4F5C-8D40-ACFC31A5D5D6}" type="pres">
      <dgm:prSet presAssocID="{92BDB6E2-1174-4145-9BB3-16FF8D475E07}" presName="accentRepeatNode" presStyleLbl="solidFgAcc1" presStyleIdx="0" presStyleCnt="5" custScaleX="152954" custScaleY="14062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74140FC-B22F-45CA-A70A-E7ADA900DEDF}" type="pres">
      <dgm:prSet presAssocID="{D3F952A8-8C53-440C-A486-81BA84C786B0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F33085A-758C-47EA-B5B2-FA819E9F3576}" type="pres">
      <dgm:prSet presAssocID="{D3F952A8-8C53-440C-A486-81BA84C786B0}" presName="accent_2" presStyleCnt="0"/>
      <dgm:spPr/>
    </dgm:pt>
    <dgm:pt modelId="{71C4071C-CDAF-4EAC-98FC-6D200B76E389}" type="pres">
      <dgm:prSet presAssocID="{D3F952A8-8C53-440C-A486-81BA84C786B0}" presName="accentRepeatNode" presStyleLbl="solidFgAcc1" presStyleIdx="1" presStyleCnt="5" custScaleX="152954" custScaleY="14062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43DC5FA-E87B-4AF4-B605-C3BC9F60F28C}" type="pres">
      <dgm:prSet presAssocID="{F17DB125-2E93-4D69-AEF2-E48B0AC7F9A8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9565F85-0097-4783-B141-4124DD9C5321}" type="pres">
      <dgm:prSet presAssocID="{F17DB125-2E93-4D69-AEF2-E48B0AC7F9A8}" presName="accent_3" presStyleCnt="0"/>
      <dgm:spPr/>
    </dgm:pt>
    <dgm:pt modelId="{37B220B1-C59D-49D9-BAFB-5BD28FDC9AE9}" type="pres">
      <dgm:prSet presAssocID="{F17DB125-2E93-4D69-AEF2-E48B0AC7F9A8}" presName="accentRepeatNode" presStyleLbl="solidFgAcc1" presStyleIdx="2" presStyleCnt="5" custScaleX="152954" custScaleY="14062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F5C38853-2808-43C6-8B91-4E84E41057AF}" type="pres">
      <dgm:prSet presAssocID="{FE6D3F41-CFBF-4375-B52C-408EEC50D815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F1F84C8-5357-49AE-AA18-233037E296F0}" type="pres">
      <dgm:prSet presAssocID="{FE6D3F41-CFBF-4375-B52C-408EEC50D815}" presName="accent_4" presStyleCnt="0"/>
      <dgm:spPr/>
    </dgm:pt>
    <dgm:pt modelId="{483A1772-34CA-4607-946A-666C1AB9586D}" type="pres">
      <dgm:prSet presAssocID="{FE6D3F41-CFBF-4375-B52C-408EEC50D815}" presName="accentRepeatNode" presStyleLbl="solidFgAcc1" presStyleIdx="3" presStyleCnt="5" custScaleX="152954" custScaleY="14062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44921DAE-C11F-4729-AC04-CBCEB5A11E63}" type="pres">
      <dgm:prSet presAssocID="{CE0C02D3-9500-4EAB-8797-BE89604499BC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1281CE8-88A9-4305-BB04-D8B0E8467BD7}" type="pres">
      <dgm:prSet presAssocID="{CE0C02D3-9500-4EAB-8797-BE89604499BC}" presName="accent_5" presStyleCnt="0"/>
      <dgm:spPr/>
    </dgm:pt>
    <dgm:pt modelId="{97F24A64-557A-4F4E-A30C-EE6C163E7407}" type="pres">
      <dgm:prSet presAssocID="{CE0C02D3-9500-4EAB-8797-BE89604499BC}" presName="accentRepeatNode" presStyleLbl="solidFgAcc1" presStyleIdx="4" presStyleCnt="5" custScaleX="152954" custScaleY="14062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</dgm:ptLst>
  <dgm:cxnLst>
    <dgm:cxn modelId="{CED46F4E-46E7-4954-98D6-B5D77B738699}" type="presOf" srcId="{92BDB6E2-1174-4145-9BB3-16FF8D475E07}" destId="{04DE60DC-646B-42B4-974C-B29AB6760350}" srcOrd="0" destOrd="0" presId="urn:microsoft.com/office/officeart/2008/layout/VerticalCurvedList"/>
    <dgm:cxn modelId="{2A3AAD1E-6A9A-41E6-95F8-3F1CC18CBC1A}" type="presOf" srcId="{6EAB1BE0-9946-4A0C-9A4A-09E9B1D4929D}" destId="{12EBE49C-DD73-4393-B73E-04F4396CA357}" srcOrd="0" destOrd="0" presId="urn:microsoft.com/office/officeart/2008/layout/VerticalCurvedList"/>
    <dgm:cxn modelId="{0FFD8D8E-896A-4672-8D32-B44FA7E0834A}" type="presOf" srcId="{CE0C02D3-9500-4EAB-8797-BE89604499BC}" destId="{44921DAE-C11F-4729-AC04-CBCEB5A11E63}" srcOrd="0" destOrd="0" presId="urn:microsoft.com/office/officeart/2008/layout/VerticalCurvedList"/>
    <dgm:cxn modelId="{25092539-7303-49FE-99A4-2AD101DCBA02}" srcId="{D2BF1C34-BD56-4DA5-AF40-A7B4FD6E045D}" destId="{FE6D3F41-CFBF-4375-B52C-408EEC50D815}" srcOrd="3" destOrd="0" parTransId="{021AC923-DA2F-46AB-B235-7430F791CA92}" sibTransId="{1CA11B8E-6F18-4F68-9027-3DE1F84FCF74}"/>
    <dgm:cxn modelId="{67064B9F-2601-4F65-AEFE-BC790BD85948}" srcId="{D2BF1C34-BD56-4DA5-AF40-A7B4FD6E045D}" destId="{92BDB6E2-1174-4145-9BB3-16FF8D475E07}" srcOrd="0" destOrd="0" parTransId="{7E351024-649A-4E6D-8150-E86CA8C1C41F}" sibTransId="{6EAB1BE0-9946-4A0C-9A4A-09E9B1D4929D}"/>
    <dgm:cxn modelId="{EEEF3CEB-6316-4685-BF3D-D032429C9CEA}" srcId="{D2BF1C34-BD56-4DA5-AF40-A7B4FD6E045D}" destId="{CE0C02D3-9500-4EAB-8797-BE89604499BC}" srcOrd="4" destOrd="0" parTransId="{3A2C3811-4B3F-4C59-80A5-2DB37EC0100E}" sibTransId="{814E386C-C255-4788-AFDD-82538656D39F}"/>
    <dgm:cxn modelId="{9C4B345B-178C-48AF-B1A0-6D0EA9364A01}" type="presOf" srcId="{D3F952A8-8C53-440C-A486-81BA84C786B0}" destId="{474140FC-B22F-45CA-A70A-E7ADA900DEDF}" srcOrd="0" destOrd="0" presId="urn:microsoft.com/office/officeart/2008/layout/VerticalCurvedList"/>
    <dgm:cxn modelId="{A0EF9AE7-8F8A-4048-85B7-E9D1B22C1B0B}" type="presOf" srcId="{D2BF1C34-BD56-4DA5-AF40-A7B4FD6E045D}" destId="{4FB9AC4A-98E7-4AA8-B7AA-2D45B25FF074}" srcOrd="0" destOrd="0" presId="urn:microsoft.com/office/officeart/2008/layout/VerticalCurvedList"/>
    <dgm:cxn modelId="{C02D76CA-C649-4B95-9866-06CF915DBCED}" srcId="{D2BF1C34-BD56-4DA5-AF40-A7B4FD6E045D}" destId="{D3F952A8-8C53-440C-A486-81BA84C786B0}" srcOrd="1" destOrd="0" parTransId="{CC0BC9F1-2B4B-419D-9A5E-056D897CCC34}" sibTransId="{58CEB47B-3E3C-4389-A776-7A9D3046E18B}"/>
    <dgm:cxn modelId="{85823F39-736B-4201-B90F-96D67E784D24}" type="presOf" srcId="{F17DB125-2E93-4D69-AEF2-E48B0AC7F9A8}" destId="{443DC5FA-E87B-4AF4-B605-C3BC9F60F28C}" srcOrd="0" destOrd="0" presId="urn:microsoft.com/office/officeart/2008/layout/VerticalCurvedList"/>
    <dgm:cxn modelId="{6D7EC00D-25B9-46D4-B9BD-9274D0B76C45}" srcId="{D2BF1C34-BD56-4DA5-AF40-A7B4FD6E045D}" destId="{F17DB125-2E93-4D69-AEF2-E48B0AC7F9A8}" srcOrd="2" destOrd="0" parTransId="{84E31074-FBAE-4251-854A-FA8784A83A51}" sibTransId="{D63144D7-782A-4CB6-AE72-A27C8CC2BDE5}"/>
    <dgm:cxn modelId="{882BE7FF-0145-4659-846D-B69BA309BBEA}" type="presOf" srcId="{FE6D3F41-CFBF-4375-B52C-408EEC50D815}" destId="{F5C38853-2808-43C6-8B91-4E84E41057AF}" srcOrd="0" destOrd="0" presId="urn:microsoft.com/office/officeart/2008/layout/VerticalCurvedList"/>
    <dgm:cxn modelId="{0E78A004-0BFE-4596-8BAE-2949975A2C63}" type="presParOf" srcId="{4FB9AC4A-98E7-4AA8-B7AA-2D45B25FF074}" destId="{59A6A97E-9E73-4972-8377-5B0221A7ADAB}" srcOrd="0" destOrd="0" presId="urn:microsoft.com/office/officeart/2008/layout/VerticalCurvedList"/>
    <dgm:cxn modelId="{D9FACE79-0118-422D-AE31-40714EE39A2C}" type="presParOf" srcId="{59A6A97E-9E73-4972-8377-5B0221A7ADAB}" destId="{EB13C956-BE47-4AA4-B890-D2505B7CF248}" srcOrd="0" destOrd="0" presId="urn:microsoft.com/office/officeart/2008/layout/VerticalCurvedList"/>
    <dgm:cxn modelId="{F3E80C46-2EA9-459C-8EA6-8821CC9BD46A}" type="presParOf" srcId="{EB13C956-BE47-4AA4-B890-D2505B7CF248}" destId="{FBE8C2CD-BC77-4F05-AA13-B9460F9695FB}" srcOrd="0" destOrd="0" presId="urn:microsoft.com/office/officeart/2008/layout/VerticalCurvedList"/>
    <dgm:cxn modelId="{D8DA2B00-ED44-4BF1-B448-E9FF430C13D4}" type="presParOf" srcId="{EB13C956-BE47-4AA4-B890-D2505B7CF248}" destId="{12EBE49C-DD73-4393-B73E-04F4396CA357}" srcOrd="1" destOrd="0" presId="urn:microsoft.com/office/officeart/2008/layout/VerticalCurvedList"/>
    <dgm:cxn modelId="{D6BAB884-0F80-470F-BF42-63EC81521A2B}" type="presParOf" srcId="{EB13C956-BE47-4AA4-B890-D2505B7CF248}" destId="{6D258A45-6180-4965-B314-FBF7905FE512}" srcOrd="2" destOrd="0" presId="urn:microsoft.com/office/officeart/2008/layout/VerticalCurvedList"/>
    <dgm:cxn modelId="{335F0D2D-B180-4675-B000-D9FA1C647F41}" type="presParOf" srcId="{EB13C956-BE47-4AA4-B890-D2505B7CF248}" destId="{293DB19F-E575-4C87-B6A8-B5D3ECD2888A}" srcOrd="3" destOrd="0" presId="urn:microsoft.com/office/officeart/2008/layout/VerticalCurvedList"/>
    <dgm:cxn modelId="{4ECCD18E-3DAD-4720-AC16-7ECB90FE785B}" type="presParOf" srcId="{59A6A97E-9E73-4972-8377-5B0221A7ADAB}" destId="{04DE60DC-646B-42B4-974C-B29AB6760350}" srcOrd="1" destOrd="0" presId="urn:microsoft.com/office/officeart/2008/layout/VerticalCurvedList"/>
    <dgm:cxn modelId="{721C69AB-1BC9-4D86-ABC0-4F0A2D311D1D}" type="presParOf" srcId="{59A6A97E-9E73-4972-8377-5B0221A7ADAB}" destId="{BE26E49A-4400-465D-851C-3A798171E0AC}" srcOrd="2" destOrd="0" presId="urn:microsoft.com/office/officeart/2008/layout/VerticalCurvedList"/>
    <dgm:cxn modelId="{EDC755F1-4E7A-485A-BDF8-75765F4D9DB4}" type="presParOf" srcId="{BE26E49A-4400-465D-851C-3A798171E0AC}" destId="{722BDBE5-2534-4F5C-8D40-ACFC31A5D5D6}" srcOrd="0" destOrd="0" presId="urn:microsoft.com/office/officeart/2008/layout/VerticalCurvedList"/>
    <dgm:cxn modelId="{AB80CF50-0721-4A04-BAD6-282AA674D5E8}" type="presParOf" srcId="{59A6A97E-9E73-4972-8377-5B0221A7ADAB}" destId="{474140FC-B22F-45CA-A70A-E7ADA900DEDF}" srcOrd="3" destOrd="0" presId="urn:microsoft.com/office/officeart/2008/layout/VerticalCurvedList"/>
    <dgm:cxn modelId="{85C2E929-F65B-4266-BB98-5B54F1824D52}" type="presParOf" srcId="{59A6A97E-9E73-4972-8377-5B0221A7ADAB}" destId="{2F33085A-758C-47EA-B5B2-FA819E9F3576}" srcOrd="4" destOrd="0" presId="urn:microsoft.com/office/officeart/2008/layout/VerticalCurvedList"/>
    <dgm:cxn modelId="{E3EF7367-5B87-4A5D-8216-57BDAEE0A0E7}" type="presParOf" srcId="{2F33085A-758C-47EA-B5B2-FA819E9F3576}" destId="{71C4071C-CDAF-4EAC-98FC-6D200B76E389}" srcOrd="0" destOrd="0" presId="urn:microsoft.com/office/officeart/2008/layout/VerticalCurvedList"/>
    <dgm:cxn modelId="{3165334E-9BC3-4C23-8713-F104A2E694B6}" type="presParOf" srcId="{59A6A97E-9E73-4972-8377-5B0221A7ADAB}" destId="{443DC5FA-E87B-4AF4-B605-C3BC9F60F28C}" srcOrd="5" destOrd="0" presId="urn:microsoft.com/office/officeart/2008/layout/VerticalCurvedList"/>
    <dgm:cxn modelId="{E9AF62DB-E90E-4EF3-B698-B1DBB55F12D2}" type="presParOf" srcId="{59A6A97E-9E73-4972-8377-5B0221A7ADAB}" destId="{99565F85-0097-4783-B141-4124DD9C5321}" srcOrd="6" destOrd="0" presId="urn:microsoft.com/office/officeart/2008/layout/VerticalCurvedList"/>
    <dgm:cxn modelId="{9F6090F9-DFE5-4CF5-91A7-1B7E09BD1D1D}" type="presParOf" srcId="{99565F85-0097-4783-B141-4124DD9C5321}" destId="{37B220B1-C59D-49D9-BAFB-5BD28FDC9AE9}" srcOrd="0" destOrd="0" presId="urn:microsoft.com/office/officeart/2008/layout/VerticalCurvedList"/>
    <dgm:cxn modelId="{B5F0BFC5-5885-4DA8-A97B-59A737A09179}" type="presParOf" srcId="{59A6A97E-9E73-4972-8377-5B0221A7ADAB}" destId="{F5C38853-2808-43C6-8B91-4E84E41057AF}" srcOrd="7" destOrd="0" presId="urn:microsoft.com/office/officeart/2008/layout/VerticalCurvedList"/>
    <dgm:cxn modelId="{A794EEE7-5F1F-48B5-8A54-99F6875E2ADA}" type="presParOf" srcId="{59A6A97E-9E73-4972-8377-5B0221A7ADAB}" destId="{8F1F84C8-5357-49AE-AA18-233037E296F0}" srcOrd="8" destOrd="0" presId="urn:microsoft.com/office/officeart/2008/layout/VerticalCurvedList"/>
    <dgm:cxn modelId="{4C551570-6ECF-471B-8902-70710FB81EA8}" type="presParOf" srcId="{8F1F84C8-5357-49AE-AA18-233037E296F0}" destId="{483A1772-34CA-4607-946A-666C1AB9586D}" srcOrd="0" destOrd="0" presId="urn:microsoft.com/office/officeart/2008/layout/VerticalCurvedList"/>
    <dgm:cxn modelId="{DA82FE4A-08CD-4A71-BE45-8EBDC4262218}" type="presParOf" srcId="{59A6A97E-9E73-4972-8377-5B0221A7ADAB}" destId="{44921DAE-C11F-4729-AC04-CBCEB5A11E63}" srcOrd="9" destOrd="0" presId="urn:microsoft.com/office/officeart/2008/layout/VerticalCurvedList"/>
    <dgm:cxn modelId="{E223D1EF-489C-4101-9E80-502C4EC8E32D}" type="presParOf" srcId="{59A6A97E-9E73-4972-8377-5B0221A7ADAB}" destId="{71281CE8-88A9-4305-BB04-D8B0E8467BD7}" srcOrd="10" destOrd="0" presId="urn:microsoft.com/office/officeart/2008/layout/VerticalCurvedList"/>
    <dgm:cxn modelId="{93366116-2A5A-4C4A-A57B-02AFC799A2DD}" type="presParOf" srcId="{71281CE8-88A9-4305-BB04-D8B0E8467BD7}" destId="{97F24A64-557A-4F4E-A30C-EE6C163E740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225D146-D6B3-4435-A6E9-A95ED0EE77E5}" type="doc">
      <dgm:prSet loTypeId="urn:microsoft.com/office/officeart/2005/8/layout/hList2" loCatId="picture" qsTypeId="urn:microsoft.com/office/officeart/2005/8/quickstyle/simple1" qsCatId="simple" csTypeId="urn:microsoft.com/office/officeart/2005/8/colors/accent1_2" csCatId="accent1" phldr="1"/>
      <dgm:spPr/>
    </dgm:pt>
    <dgm:pt modelId="{D933D79A-1F6B-459E-AC02-9160E2EE0D50}">
      <dgm:prSet phldrT="[Texto]"/>
      <dgm:spPr>
        <a:solidFill>
          <a:srgbClr val="92D050"/>
        </a:solidFill>
      </dgm:spPr>
      <dgm:t>
        <a:bodyPr/>
        <a:lstStyle/>
        <a:p>
          <a:r>
            <a:rPr lang="pt-BR" i="1" dirty="0" smtClean="0">
              <a:solidFill>
                <a:srgbClr val="FF0000"/>
              </a:solidFill>
            </a:rPr>
            <a:t>  ação </a:t>
          </a:r>
          <a:r>
            <a:rPr lang="pt-BR" dirty="0" err="1" smtClean="0">
              <a:solidFill>
                <a:srgbClr val="FF0000"/>
              </a:solidFill>
            </a:rPr>
            <a:t>antidialógica</a:t>
          </a:r>
          <a:endParaRPr lang="pt-BR" dirty="0"/>
        </a:p>
      </dgm:t>
    </dgm:pt>
    <dgm:pt modelId="{B56C9844-E4A7-4040-A013-4292C258EEDD}" type="parTrans" cxnId="{0127BB48-A303-4984-B5AC-18BA2C630B66}">
      <dgm:prSet/>
      <dgm:spPr/>
      <dgm:t>
        <a:bodyPr/>
        <a:lstStyle/>
        <a:p>
          <a:endParaRPr lang="pt-BR"/>
        </a:p>
      </dgm:t>
    </dgm:pt>
    <dgm:pt modelId="{7A04CE4A-7AE8-414C-93CF-ADD8714BA76D}" type="sibTrans" cxnId="{0127BB48-A303-4984-B5AC-18BA2C630B66}">
      <dgm:prSet/>
      <dgm:spPr/>
      <dgm:t>
        <a:bodyPr/>
        <a:lstStyle/>
        <a:p>
          <a:endParaRPr lang="pt-BR"/>
        </a:p>
      </dgm:t>
    </dgm:pt>
    <dgm:pt modelId="{F5F83957-A4FB-4BCB-9326-C8732ABC7B85}">
      <dgm:prSet phldrT="[Texto]"/>
      <dgm:spPr>
        <a:solidFill>
          <a:srgbClr val="92D050"/>
        </a:solidFill>
      </dgm:spPr>
      <dgm:t>
        <a:bodyPr/>
        <a:lstStyle/>
        <a:p>
          <a:pPr algn="r"/>
          <a:r>
            <a:rPr lang="pt-BR" i="1" dirty="0" smtClean="0">
              <a:solidFill>
                <a:srgbClr val="0000FF"/>
              </a:solidFill>
            </a:rPr>
            <a:t>  ação </a:t>
          </a:r>
          <a:r>
            <a:rPr lang="pt-BR" dirty="0" smtClean="0">
              <a:solidFill>
                <a:srgbClr val="0000FF"/>
              </a:solidFill>
            </a:rPr>
            <a:t>dialógica</a:t>
          </a:r>
          <a:endParaRPr lang="pt-BR" dirty="0"/>
        </a:p>
      </dgm:t>
    </dgm:pt>
    <dgm:pt modelId="{7D970C05-6244-4E7F-BDD3-4215DB60CDF2}" type="parTrans" cxnId="{6520023E-7242-40A1-B468-76BFA08D0935}">
      <dgm:prSet/>
      <dgm:spPr/>
      <dgm:t>
        <a:bodyPr/>
        <a:lstStyle/>
        <a:p>
          <a:endParaRPr lang="pt-BR"/>
        </a:p>
      </dgm:t>
    </dgm:pt>
    <dgm:pt modelId="{4819073F-64F7-4ED2-81B3-21CC1C306718}" type="sibTrans" cxnId="{6520023E-7242-40A1-B468-76BFA08D0935}">
      <dgm:prSet/>
      <dgm:spPr/>
      <dgm:t>
        <a:bodyPr/>
        <a:lstStyle/>
        <a:p>
          <a:endParaRPr lang="pt-BR"/>
        </a:p>
      </dgm:t>
    </dgm:pt>
    <dgm:pt modelId="{60AADAE9-6053-4C26-B4E7-C7C05C5C2CF1}">
      <dgm:prSet custT="1"/>
      <dgm:spPr/>
      <dgm:t>
        <a:bodyPr/>
        <a:lstStyle/>
        <a:p>
          <a:r>
            <a:rPr lang="pt-BR" sz="2200" b="1" dirty="0" smtClean="0"/>
            <a:t>só existe na medida do </a:t>
          </a:r>
          <a:r>
            <a:rPr lang="pt-BR" sz="2200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antagonismo </a:t>
          </a:r>
          <a:r>
            <a:rPr lang="pt-BR" sz="2200" b="1" dirty="0" smtClean="0"/>
            <a:t>com as massas</a:t>
          </a:r>
          <a:endParaRPr lang="pt-BR" sz="2200" b="1" dirty="0"/>
        </a:p>
      </dgm:t>
    </dgm:pt>
    <dgm:pt modelId="{ABA7EFCD-9D25-43F1-9B75-3385207A774B}" type="parTrans" cxnId="{6A737715-0C5C-474D-B5DA-2C41D935DDE7}">
      <dgm:prSet/>
      <dgm:spPr/>
      <dgm:t>
        <a:bodyPr/>
        <a:lstStyle/>
        <a:p>
          <a:endParaRPr lang="pt-BR"/>
        </a:p>
      </dgm:t>
    </dgm:pt>
    <dgm:pt modelId="{7B67250A-529D-4602-942D-83059C41053B}" type="sibTrans" cxnId="{6A737715-0C5C-474D-B5DA-2C41D935DDE7}">
      <dgm:prSet/>
      <dgm:spPr/>
      <dgm:t>
        <a:bodyPr/>
        <a:lstStyle/>
        <a:p>
          <a:endParaRPr lang="pt-BR"/>
        </a:p>
      </dgm:t>
    </dgm:pt>
    <dgm:pt modelId="{5A586843-1965-44EE-8758-FD17B754AE3E}">
      <dgm:prSet custT="1"/>
      <dgm:spPr/>
      <dgm:t>
        <a:bodyPr/>
        <a:lstStyle/>
        <a:p>
          <a:r>
            <a:rPr lang="pt-BR" sz="2200" b="1" dirty="0" smtClean="0"/>
            <a:t>existe na razão de sua </a:t>
          </a:r>
          <a:r>
            <a:rPr lang="pt-BR" sz="2200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comunhão</a:t>
          </a:r>
          <a:r>
            <a:rPr lang="pt-BR" sz="2200" b="1" dirty="0" smtClean="0"/>
            <a:t> e </a:t>
          </a:r>
          <a:r>
            <a:rPr lang="pt-BR" sz="2200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união</a:t>
          </a:r>
          <a:r>
            <a:rPr lang="pt-BR" sz="2200" b="1" dirty="0" smtClean="0"/>
            <a:t> com as massas</a:t>
          </a:r>
          <a:endParaRPr lang="pt-BR" sz="2200" b="1" dirty="0"/>
        </a:p>
      </dgm:t>
    </dgm:pt>
    <dgm:pt modelId="{40777477-C8FF-4260-8664-B70FBC565B67}" type="parTrans" cxnId="{331223A6-AE0A-4D90-B2B3-3D20F339D224}">
      <dgm:prSet/>
      <dgm:spPr/>
      <dgm:t>
        <a:bodyPr/>
        <a:lstStyle/>
        <a:p>
          <a:endParaRPr lang="pt-BR"/>
        </a:p>
      </dgm:t>
    </dgm:pt>
    <dgm:pt modelId="{C0F2AC64-92A5-42C3-90FC-272EBA023AD6}" type="sibTrans" cxnId="{331223A6-AE0A-4D90-B2B3-3D20F339D224}">
      <dgm:prSet/>
      <dgm:spPr/>
      <dgm:t>
        <a:bodyPr/>
        <a:lstStyle/>
        <a:p>
          <a:endParaRPr lang="pt-BR"/>
        </a:p>
      </dgm:t>
    </dgm:pt>
    <dgm:pt modelId="{3CB9CC96-9E0A-43DC-9A98-CE0346A35CFB}">
      <dgm:prSet custT="1"/>
      <dgm:spPr/>
      <dgm:t>
        <a:bodyPr/>
        <a:lstStyle/>
        <a:p>
          <a:r>
            <a:rPr lang="pt-BR" sz="2200" b="1" dirty="0" smtClean="0"/>
            <a:t>a </a:t>
          </a:r>
          <a:r>
            <a:rPr lang="pt-BR" sz="2200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manipulação </a:t>
          </a:r>
          <a:r>
            <a:rPr lang="pt-BR" sz="2200" b="1" dirty="0" smtClean="0"/>
            <a:t>serve à </a:t>
          </a:r>
          <a:r>
            <a:rPr lang="pt-BR" sz="2200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conquista </a:t>
          </a:r>
          <a:r>
            <a:rPr lang="pt-BR" sz="2200" b="1" dirty="0" smtClean="0"/>
            <a:t>e se impõe como condição ao ato dominador</a:t>
          </a:r>
          <a:endParaRPr lang="pt-BR" sz="2200" b="1" dirty="0"/>
        </a:p>
      </dgm:t>
    </dgm:pt>
    <dgm:pt modelId="{04BD68CE-0FA3-446F-AA03-0CB26156550B}" type="parTrans" cxnId="{39C278AF-FE3B-4452-97DA-9AE8CB1397A2}">
      <dgm:prSet/>
      <dgm:spPr/>
      <dgm:t>
        <a:bodyPr/>
        <a:lstStyle/>
        <a:p>
          <a:endParaRPr lang="pt-BR"/>
        </a:p>
      </dgm:t>
    </dgm:pt>
    <dgm:pt modelId="{539BF7FA-1617-4477-A0D5-39D410ADAD51}" type="sibTrans" cxnId="{39C278AF-FE3B-4452-97DA-9AE8CB1397A2}">
      <dgm:prSet/>
      <dgm:spPr/>
      <dgm:t>
        <a:bodyPr/>
        <a:lstStyle/>
        <a:p>
          <a:endParaRPr lang="pt-BR"/>
        </a:p>
      </dgm:t>
    </dgm:pt>
    <dgm:pt modelId="{CED01880-28DD-40F1-B0AC-4B5AFCF4DD03}">
      <dgm:prSet custT="1"/>
      <dgm:spPr/>
      <dgm:t>
        <a:bodyPr/>
        <a:lstStyle/>
        <a:p>
          <a:r>
            <a:rPr lang="pt-BR" sz="2200" b="1" dirty="0" smtClean="0"/>
            <a:t>encontramos o seu oposto, a </a:t>
          </a:r>
          <a:r>
            <a:rPr lang="pt-BR" sz="2200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organização</a:t>
          </a:r>
          <a:r>
            <a:rPr lang="pt-BR" sz="2200" b="1" dirty="0" smtClean="0"/>
            <a:t> das massas populares</a:t>
          </a:r>
          <a:endParaRPr lang="pt-BR" sz="2200" b="1" dirty="0"/>
        </a:p>
      </dgm:t>
    </dgm:pt>
    <dgm:pt modelId="{E10E41B7-C440-46A6-93B8-1F9687DB7675}" type="parTrans" cxnId="{AE8BC275-99A2-40F4-8215-4610D82926B8}">
      <dgm:prSet/>
      <dgm:spPr/>
      <dgm:t>
        <a:bodyPr/>
        <a:lstStyle/>
        <a:p>
          <a:endParaRPr lang="pt-BR"/>
        </a:p>
      </dgm:t>
    </dgm:pt>
    <dgm:pt modelId="{C4E476CF-0CCA-4208-A396-0493CCD50C03}" type="sibTrans" cxnId="{AE8BC275-99A2-40F4-8215-4610D82926B8}">
      <dgm:prSet/>
      <dgm:spPr/>
      <dgm:t>
        <a:bodyPr/>
        <a:lstStyle/>
        <a:p>
          <a:endParaRPr lang="pt-BR"/>
        </a:p>
      </dgm:t>
    </dgm:pt>
    <dgm:pt modelId="{06D7774E-2BCD-4683-863C-850BBCED43E2}">
      <dgm:prSet custT="1"/>
      <dgm:spPr/>
      <dgm:t>
        <a:bodyPr/>
        <a:lstStyle/>
        <a:p>
          <a:r>
            <a:rPr lang="pt-BR" sz="2200" b="1" dirty="0" smtClean="0"/>
            <a:t>a </a:t>
          </a:r>
          <a:r>
            <a:rPr lang="pt-BR" sz="2200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invasão cultural</a:t>
          </a:r>
          <a:r>
            <a:rPr lang="pt-BR" sz="2200" b="1" dirty="0" smtClean="0"/>
            <a:t> serve à manipulação, que serve à conquista e à </a:t>
          </a:r>
          <a:r>
            <a:rPr lang="pt-BR" sz="2200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dominação</a:t>
          </a:r>
          <a:endParaRPr lang="pt-BR" sz="2200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D9C80A77-5CDC-45C5-98F3-62E274D34F00}" type="parTrans" cxnId="{6181BB62-B190-441C-A61F-B6210C0500CA}">
      <dgm:prSet/>
      <dgm:spPr/>
      <dgm:t>
        <a:bodyPr/>
        <a:lstStyle/>
        <a:p>
          <a:endParaRPr lang="pt-BR"/>
        </a:p>
      </dgm:t>
    </dgm:pt>
    <dgm:pt modelId="{6B239FAE-DE5B-41F3-89BA-BDA686DC9D77}" type="sibTrans" cxnId="{6181BB62-B190-441C-A61F-B6210C0500CA}">
      <dgm:prSet/>
      <dgm:spPr/>
      <dgm:t>
        <a:bodyPr/>
        <a:lstStyle/>
        <a:p>
          <a:endParaRPr lang="pt-BR"/>
        </a:p>
      </dgm:t>
    </dgm:pt>
    <dgm:pt modelId="{FD1EBBD3-5855-4C73-ACE9-F51354933C19}">
      <dgm:prSet custT="1"/>
      <dgm:spPr/>
      <dgm:t>
        <a:bodyPr/>
        <a:lstStyle/>
        <a:p>
          <a:r>
            <a:rPr lang="pt-BR" sz="2200" b="1" dirty="0" smtClean="0"/>
            <a:t>a </a:t>
          </a:r>
          <a:r>
            <a:rPr lang="pt-BR" sz="2200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síntese cultural</a:t>
          </a:r>
          <a:r>
            <a:rPr lang="pt-BR" sz="2200" b="1" dirty="0" smtClean="0"/>
            <a:t> serve à organização e à </a:t>
          </a:r>
          <a:r>
            <a:rPr lang="pt-BR" sz="2200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libertação</a:t>
          </a:r>
          <a:endParaRPr lang="pt-BR" sz="2200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F98F0289-6584-4233-84BF-DF14DE79145B}" type="parTrans" cxnId="{2B366B0E-9155-4ABD-9E7C-B6B96E31D6A1}">
      <dgm:prSet/>
      <dgm:spPr/>
      <dgm:t>
        <a:bodyPr/>
        <a:lstStyle/>
        <a:p>
          <a:endParaRPr lang="pt-BR"/>
        </a:p>
      </dgm:t>
    </dgm:pt>
    <dgm:pt modelId="{B834A0A7-2608-4515-A339-613A104A7185}" type="sibTrans" cxnId="{2B366B0E-9155-4ABD-9E7C-B6B96E31D6A1}">
      <dgm:prSet/>
      <dgm:spPr/>
      <dgm:t>
        <a:bodyPr/>
        <a:lstStyle/>
        <a:p>
          <a:endParaRPr lang="pt-BR"/>
        </a:p>
      </dgm:t>
    </dgm:pt>
    <dgm:pt modelId="{93209350-419C-4DEE-84F8-1D5D238E95DF}" type="pres">
      <dgm:prSet presAssocID="{D225D146-D6B3-4435-A6E9-A95ED0EE77E5}" presName="linearFlow" presStyleCnt="0">
        <dgm:presLayoutVars>
          <dgm:dir/>
          <dgm:animLvl val="lvl"/>
          <dgm:resizeHandles/>
        </dgm:presLayoutVars>
      </dgm:prSet>
      <dgm:spPr/>
    </dgm:pt>
    <dgm:pt modelId="{1E843142-B009-4930-8D21-F0A591E04646}" type="pres">
      <dgm:prSet presAssocID="{D933D79A-1F6B-459E-AC02-9160E2EE0D50}" presName="compositeNode" presStyleCnt="0">
        <dgm:presLayoutVars>
          <dgm:bulletEnabled val="1"/>
        </dgm:presLayoutVars>
      </dgm:prSet>
      <dgm:spPr/>
    </dgm:pt>
    <dgm:pt modelId="{FAACBF26-ED4A-4A39-99CB-5161FFB76A2F}" type="pres">
      <dgm:prSet presAssocID="{D933D79A-1F6B-459E-AC02-9160E2EE0D50}" presName="image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</dgm:pt>
    <dgm:pt modelId="{5B3F9565-CE4D-467E-9964-C68CC65CBD46}" type="pres">
      <dgm:prSet presAssocID="{D933D79A-1F6B-459E-AC02-9160E2EE0D50}" presName="childNode" presStyleLbl="node1" presStyleIdx="0" presStyleCnt="2" custLinFactNeighborX="151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792B1BB-4CBF-4D7E-BB5A-28E63D49DC83}" type="pres">
      <dgm:prSet presAssocID="{D933D79A-1F6B-459E-AC02-9160E2EE0D50}" presName="parentNode" presStyleLbl="revTx" presStyleIdx="0" presStyleCnt="2" custAng="596138" custScaleY="72920" custLinFactNeighborX="2447" custLinFactNeighborY="-825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887DD5B-2A40-4BEB-A308-28B083314628}" type="pres">
      <dgm:prSet presAssocID="{7A04CE4A-7AE8-414C-93CF-ADD8714BA76D}" presName="sibTrans" presStyleCnt="0"/>
      <dgm:spPr/>
    </dgm:pt>
    <dgm:pt modelId="{08A205A8-9092-4EC4-A27F-71F7BAFBEF5A}" type="pres">
      <dgm:prSet presAssocID="{F5F83957-A4FB-4BCB-9326-C8732ABC7B85}" presName="compositeNode" presStyleCnt="0">
        <dgm:presLayoutVars>
          <dgm:bulletEnabled val="1"/>
        </dgm:presLayoutVars>
      </dgm:prSet>
      <dgm:spPr/>
    </dgm:pt>
    <dgm:pt modelId="{5EB19F1F-B59C-44FD-A926-590D732F0043}" type="pres">
      <dgm:prSet presAssocID="{F5F83957-A4FB-4BCB-9326-C8732ABC7B85}" presName="image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783392CB-0A45-4CFE-9309-4F8C517C48ED}" type="pres">
      <dgm:prSet presAssocID="{F5F83957-A4FB-4BCB-9326-C8732ABC7B85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87520A6-D92A-4825-9D35-DC682FBE056A}" type="pres">
      <dgm:prSet presAssocID="{F5F83957-A4FB-4BCB-9326-C8732ABC7B85}" presName="parentNode" presStyleLbl="revTx" presStyleIdx="1" presStyleCnt="2" custAng="1027142" custScaleY="64090" custLinFactNeighborX="-41157" custLinFactNeighborY="-1111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E0CB85B-C074-4BCB-A801-E3E0630078C5}" type="presOf" srcId="{5A586843-1965-44EE-8758-FD17B754AE3E}" destId="{783392CB-0A45-4CFE-9309-4F8C517C48ED}" srcOrd="0" destOrd="0" presId="urn:microsoft.com/office/officeart/2005/8/layout/hList2"/>
    <dgm:cxn modelId="{A01D540A-6D79-46B4-BDA6-9D030968408B}" type="presOf" srcId="{D933D79A-1F6B-459E-AC02-9160E2EE0D50}" destId="{1792B1BB-4CBF-4D7E-BB5A-28E63D49DC83}" srcOrd="0" destOrd="0" presId="urn:microsoft.com/office/officeart/2005/8/layout/hList2"/>
    <dgm:cxn modelId="{AE8BC275-99A2-40F4-8215-4610D82926B8}" srcId="{F5F83957-A4FB-4BCB-9326-C8732ABC7B85}" destId="{CED01880-28DD-40F1-B0AC-4B5AFCF4DD03}" srcOrd="1" destOrd="0" parTransId="{E10E41B7-C440-46A6-93B8-1F9687DB7675}" sibTransId="{C4E476CF-0CCA-4208-A396-0493CCD50C03}"/>
    <dgm:cxn modelId="{9D20CEDC-C6B8-446F-939D-6CFF4F6005AF}" type="presOf" srcId="{60AADAE9-6053-4C26-B4E7-C7C05C5C2CF1}" destId="{5B3F9565-CE4D-467E-9964-C68CC65CBD46}" srcOrd="0" destOrd="0" presId="urn:microsoft.com/office/officeart/2005/8/layout/hList2"/>
    <dgm:cxn modelId="{2B366B0E-9155-4ABD-9E7C-B6B96E31D6A1}" srcId="{F5F83957-A4FB-4BCB-9326-C8732ABC7B85}" destId="{FD1EBBD3-5855-4C73-ACE9-F51354933C19}" srcOrd="2" destOrd="0" parTransId="{F98F0289-6584-4233-84BF-DF14DE79145B}" sibTransId="{B834A0A7-2608-4515-A339-613A104A7185}"/>
    <dgm:cxn modelId="{331223A6-AE0A-4D90-B2B3-3D20F339D224}" srcId="{F5F83957-A4FB-4BCB-9326-C8732ABC7B85}" destId="{5A586843-1965-44EE-8758-FD17B754AE3E}" srcOrd="0" destOrd="0" parTransId="{40777477-C8FF-4260-8664-B70FBC565B67}" sibTransId="{C0F2AC64-92A5-42C3-90FC-272EBA023AD6}"/>
    <dgm:cxn modelId="{0127BB48-A303-4984-B5AC-18BA2C630B66}" srcId="{D225D146-D6B3-4435-A6E9-A95ED0EE77E5}" destId="{D933D79A-1F6B-459E-AC02-9160E2EE0D50}" srcOrd="0" destOrd="0" parTransId="{B56C9844-E4A7-4040-A013-4292C258EEDD}" sibTransId="{7A04CE4A-7AE8-414C-93CF-ADD8714BA76D}"/>
    <dgm:cxn modelId="{93B3876A-544E-472C-98F3-1B50640911B4}" type="presOf" srcId="{CED01880-28DD-40F1-B0AC-4B5AFCF4DD03}" destId="{783392CB-0A45-4CFE-9309-4F8C517C48ED}" srcOrd="0" destOrd="1" presId="urn:microsoft.com/office/officeart/2005/8/layout/hList2"/>
    <dgm:cxn modelId="{6520023E-7242-40A1-B468-76BFA08D0935}" srcId="{D225D146-D6B3-4435-A6E9-A95ED0EE77E5}" destId="{F5F83957-A4FB-4BCB-9326-C8732ABC7B85}" srcOrd="1" destOrd="0" parTransId="{7D970C05-6244-4E7F-BDD3-4215DB60CDF2}" sibTransId="{4819073F-64F7-4ED2-81B3-21CC1C306718}"/>
    <dgm:cxn modelId="{6181BB62-B190-441C-A61F-B6210C0500CA}" srcId="{D933D79A-1F6B-459E-AC02-9160E2EE0D50}" destId="{06D7774E-2BCD-4683-863C-850BBCED43E2}" srcOrd="2" destOrd="0" parTransId="{D9C80A77-5CDC-45C5-98F3-62E274D34F00}" sibTransId="{6B239FAE-DE5B-41F3-89BA-BDA686DC9D77}"/>
    <dgm:cxn modelId="{2009437B-9F5C-48FF-BCC3-EA27189BA0AB}" type="presOf" srcId="{3CB9CC96-9E0A-43DC-9A98-CE0346A35CFB}" destId="{5B3F9565-CE4D-467E-9964-C68CC65CBD46}" srcOrd="0" destOrd="1" presId="urn:microsoft.com/office/officeart/2005/8/layout/hList2"/>
    <dgm:cxn modelId="{E9931059-BADE-4464-ADA4-EAC68DD26809}" type="presOf" srcId="{D225D146-D6B3-4435-A6E9-A95ED0EE77E5}" destId="{93209350-419C-4DEE-84F8-1D5D238E95DF}" srcOrd="0" destOrd="0" presId="urn:microsoft.com/office/officeart/2005/8/layout/hList2"/>
    <dgm:cxn modelId="{7508B8BB-047C-40C2-A2B3-06F92327EA48}" type="presOf" srcId="{06D7774E-2BCD-4683-863C-850BBCED43E2}" destId="{5B3F9565-CE4D-467E-9964-C68CC65CBD46}" srcOrd="0" destOrd="2" presId="urn:microsoft.com/office/officeart/2005/8/layout/hList2"/>
    <dgm:cxn modelId="{FCF7289A-955D-4741-A3EF-3F58DA503A16}" type="presOf" srcId="{F5F83957-A4FB-4BCB-9326-C8732ABC7B85}" destId="{287520A6-D92A-4825-9D35-DC682FBE056A}" srcOrd="0" destOrd="0" presId="urn:microsoft.com/office/officeart/2005/8/layout/hList2"/>
    <dgm:cxn modelId="{6A737715-0C5C-474D-B5DA-2C41D935DDE7}" srcId="{D933D79A-1F6B-459E-AC02-9160E2EE0D50}" destId="{60AADAE9-6053-4C26-B4E7-C7C05C5C2CF1}" srcOrd="0" destOrd="0" parTransId="{ABA7EFCD-9D25-43F1-9B75-3385207A774B}" sibTransId="{7B67250A-529D-4602-942D-83059C41053B}"/>
    <dgm:cxn modelId="{39C278AF-FE3B-4452-97DA-9AE8CB1397A2}" srcId="{D933D79A-1F6B-459E-AC02-9160E2EE0D50}" destId="{3CB9CC96-9E0A-43DC-9A98-CE0346A35CFB}" srcOrd="1" destOrd="0" parTransId="{04BD68CE-0FA3-446F-AA03-0CB26156550B}" sibTransId="{539BF7FA-1617-4477-A0D5-39D410ADAD51}"/>
    <dgm:cxn modelId="{AC6261E7-F35F-42AE-A06A-F56030758A58}" type="presOf" srcId="{FD1EBBD3-5855-4C73-ACE9-F51354933C19}" destId="{783392CB-0A45-4CFE-9309-4F8C517C48ED}" srcOrd="0" destOrd="2" presId="urn:microsoft.com/office/officeart/2005/8/layout/hList2"/>
    <dgm:cxn modelId="{3A7BFA21-29ED-461D-86E3-AEC61B379FCF}" type="presParOf" srcId="{93209350-419C-4DEE-84F8-1D5D238E95DF}" destId="{1E843142-B009-4930-8D21-F0A591E04646}" srcOrd="0" destOrd="0" presId="urn:microsoft.com/office/officeart/2005/8/layout/hList2"/>
    <dgm:cxn modelId="{0DA99D7E-A3C4-4688-829F-3FEF28BD1106}" type="presParOf" srcId="{1E843142-B009-4930-8D21-F0A591E04646}" destId="{FAACBF26-ED4A-4A39-99CB-5161FFB76A2F}" srcOrd="0" destOrd="0" presId="urn:microsoft.com/office/officeart/2005/8/layout/hList2"/>
    <dgm:cxn modelId="{10B133CC-F9E7-4307-B995-DF0CF45DF9F7}" type="presParOf" srcId="{1E843142-B009-4930-8D21-F0A591E04646}" destId="{5B3F9565-CE4D-467E-9964-C68CC65CBD46}" srcOrd="1" destOrd="0" presId="urn:microsoft.com/office/officeart/2005/8/layout/hList2"/>
    <dgm:cxn modelId="{FE30AB73-0709-47D9-B52E-B6836AABDB09}" type="presParOf" srcId="{1E843142-B009-4930-8D21-F0A591E04646}" destId="{1792B1BB-4CBF-4D7E-BB5A-28E63D49DC83}" srcOrd="2" destOrd="0" presId="urn:microsoft.com/office/officeart/2005/8/layout/hList2"/>
    <dgm:cxn modelId="{A14B7843-B483-49DB-8338-DE99B867EA78}" type="presParOf" srcId="{93209350-419C-4DEE-84F8-1D5D238E95DF}" destId="{A887DD5B-2A40-4BEB-A308-28B083314628}" srcOrd="1" destOrd="0" presId="urn:microsoft.com/office/officeart/2005/8/layout/hList2"/>
    <dgm:cxn modelId="{62B18E45-E97F-48B3-B60A-0AC9B8FE8FE1}" type="presParOf" srcId="{93209350-419C-4DEE-84F8-1D5D238E95DF}" destId="{08A205A8-9092-4EC4-A27F-71F7BAFBEF5A}" srcOrd="2" destOrd="0" presId="urn:microsoft.com/office/officeart/2005/8/layout/hList2"/>
    <dgm:cxn modelId="{B84B6BAE-7578-4561-931E-CAA2D83C8D1D}" type="presParOf" srcId="{08A205A8-9092-4EC4-A27F-71F7BAFBEF5A}" destId="{5EB19F1F-B59C-44FD-A926-590D732F0043}" srcOrd="0" destOrd="0" presId="urn:microsoft.com/office/officeart/2005/8/layout/hList2"/>
    <dgm:cxn modelId="{7D81CE84-15E4-4DF0-8237-D10D04693461}" type="presParOf" srcId="{08A205A8-9092-4EC4-A27F-71F7BAFBEF5A}" destId="{783392CB-0A45-4CFE-9309-4F8C517C48ED}" srcOrd="1" destOrd="0" presId="urn:microsoft.com/office/officeart/2005/8/layout/hList2"/>
    <dgm:cxn modelId="{7891E80D-A58D-4ED6-BB8A-21CDCA3DF34A}" type="presParOf" srcId="{08A205A8-9092-4EC4-A27F-71F7BAFBEF5A}" destId="{287520A6-D92A-4825-9D35-DC682FBE056A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D322BB-8CBA-4229-945D-570A8F92F31B}" type="doc">
      <dgm:prSet loTypeId="urn:microsoft.com/office/officeart/2005/8/layout/vList2" loCatId="list" qsTypeId="urn:microsoft.com/office/officeart/2009/2/quickstyle/3d8" qsCatId="3D" csTypeId="urn:microsoft.com/office/officeart/2005/8/colors/colorful3" csCatId="colorful" phldr="1"/>
      <dgm:spPr/>
      <dgm:t>
        <a:bodyPr/>
        <a:lstStyle/>
        <a:p>
          <a:endParaRPr lang="pt-BR"/>
        </a:p>
      </dgm:t>
    </dgm:pt>
    <dgm:pt modelId="{9390BF19-81BC-4955-989F-773474CC870C}">
      <dgm:prSet phldrT="[Texto]"/>
      <dgm:spPr/>
      <dgm:t>
        <a:bodyPr/>
        <a:lstStyle/>
        <a:p>
          <a:r>
            <a:rPr lang="pt-BR" dirty="0" smtClean="0"/>
            <a:t>Humanização</a:t>
          </a:r>
          <a:endParaRPr lang="pt-BR" dirty="0"/>
        </a:p>
      </dgm:t>
    </dgm:pt>
    <dgm:pt modelId="{BF4CEE89-1C3A-4F37-B689-219E0E7DBEAA}" type="parTrans" cxnId="{79189CB7-2EE4-4FBB-AC1D-481E2AD44CA3}">
      <dgm:prSet/>
      <dgm:spPr/>
      <dgm:t>
        <a:bodyPr/>
        <a:lstStyle/>
        <a:p>
          <a:endParaRPr lang="pt-BR"/>
        </a:p>
      </dgm:t>
    </dgm:pt>
    <dgm:pt modelId="{526EDC70-6B81-4C41-A212-DDE1407A593A}" type="sibTrans" cxnId="{79189CB7-2EE4-4FBB-AC1D-481E2AD44CA3}">
      <dgm:prSet/>
      <dgm:spPr/>
      <dgm:t>
        <a:bodyPr/>
        <a:lstStyle/>
        <a:p>
          <a:endParaRPr lang="pt-BR"/>
        </a:p>
      </dgm:t>
    </dgm:pt>
    <dgm:pt modelId="{D5CF4CA1-8C80-411A-B94D-F742E0814DDF}">
      <dgm:prSet phldrT="[Texto]"/>
      <dgm:spPr/>
      <dgm:t>
        <a:bodyPr/>
        <a:lstStyle/>
        <a:p>
          <a:r>
            <a:rPr lang="pt-BR" dirty="0" smtClean="0"/>
            <a:t>Luta pela humanização</a:t>
          </a:r>
          <a:endParaRPr lang="pt-BR" dirty="0"/>
        </a:p>
      </dgm:t>
    </dgm:pt>
    <dgm:pt modelId="{842C1A82-C231-43DA-9A2D-5CBBDCE24A33}" type="parTrans" cxnId="{9A8276AD-33DD-4871-9FFE-0DBE7E940350}">
      <dgm:prSet/>
      <dgm:spPr/>
      <dgm:t>
        <a:bodyPr/>
        <a:lstStyle/>
        <a:p>
          <a:endParaRPr lang="pt-BR"/>
        </a:p>
      </dgm:t>
    </dgm:pt>
    <dgm:pt modelId="{21F04E0C-B233-4BB8-B9DC-6418670ACABB}" type="sibTrans" cxnId="{9A8276AD-33DD-4871-9FFE-0DBE7E940350}">
      <dgm:prSet/>
      <dgm:spPr/>
      <dgm:t>
        <a:bodyPr/>
        <a:lstStyle/>
        <a:p>
          <a:endParaRPr lang="pt-BR"/>
        </a:p>
      </dgm:t>
    </dgm:pt>
    <dgm:pt modelId="{B9B36691-861E-4AA3-A2FE-EA474D8D7A87}">
      <dgm:prSet phldrT="[Texto]"/>
      <dgm:spPr/>
      <dgm:t>
        <a:bodyPr/>
        <a:lstStyle/>
        <a:p>
          <a:r>
            <a:rPr lang="pt-BR" dirty="0" smtClean="0"/>
            <a:t>Desumanização</a:t>
          </a:r>
          <a:endParaRPr lang="pt-BR" dirty="0"/>
        </a:p>
      </dgm:t>
    </dgm:pt>
    <dgm:pt modelId="{D0F796C4-E985-48B2-9DEF-9B8BCD486EFA}" type="parTrans" cxnId="{0AB81443-3A32-42A0-8FAB-F14C878F82A3}">
      <dgm:prSet/>
      <dgm:spPr/>
      <dgm:t>
        <a:bodyPr/>
        <a:lstStyle/>
        <a:p>
          <a:endParaRPr lang="pt-BR"/>
        </a:p>
      </dgm:t>
    </dgm:pt>
    <dgm:pt modelId="{DCD27E38-5C58-4C89-BF6E-531F6BBFEDA0}" type="sibTrans" cxnId="{0AB81443-3A32-42A0-8FAB-F14C878F82A3}">
      <dgm:prSet/>
      <dgm:spPr/>
      <dgm:t>
        <a:bodyPr/>
        <a:lstStyle/>
        <a:p>
          <a:endParaRPr lang="pt-BR"/>
        </a:p>
      </dgm:t>
    </dgm:pt>
    <dgm:pt modelId="{E0FC8B29-9BFD-43C6-B7D0-0C9C6C6CCAD3}">
      <dgm:prSet phldrT="[Texto]"/>
      <dgm:spPr/>
      <dgm:t>
        <a:bodyPr/>
        <a:lstStyle/>
        <a:p>
          <a:r>
            <a:rPr lang="pt-BR" dirty="0" smtClean="0"/>
            <a:t>Alienação</a:t>
          </a:r>
          <a:endParaRPr lang="pt-BR" dirty="0"/>
        </a:p>
      </dgm:t>
    </dgm:pt>
    <dgm:pt modelId="{0FF55232-30DF-4541-84E1-1D59FBEEC4D6}" type="parTrans" cxnId="{566DE9D7-7960-4199-AF17-209E7A981473}">
      <dgm:prSet/>
      <dgm:spPr/>
      <dgm:t>
        <a:bodyPr/>
        <a:lstStyle/>
        <a:p>
          <a:endParaRPr lang="pt-BR"/>
        </a:p>
      </dgm:t>
    </dgm:pt>
    <dgm:pt modelId="{EA070A80-26E9-4FAB-80D4-11673993FBB6}" type="sibTrans" cxnId="{566DE9D7-7960-4199-AF17-209E7A981473}">
      <dgm:prSet/>
      <dgm:spPr/>
      <dgm:t>
        <a:bodyPr/>
        <a:lstStyle/>
        <a:p>
          <a:endParaRPr lang="pt-BR"/>
        </a:p>
      </dgm:t>
    </dgm:pt>
    <dgm:pt modelId="{0233E1BB-0071-4EB1-A84D-EED3EC80A52F}">
      <dgm:prSet phldrT="[Texto]"/>
      <dgm:spPr/>
      <dgm:t>
        <a:bodyPr/>
        <a:lstStyle/>
        <a:p>
          <a:r>
            <a:rPr lang="pt-BR" dirty="0" smtClean="0"/>
            <a:t>Exploração do trabalho</a:t>
          </a:r>
          <a:endParaRPr lang="pt-BR" dirty="0"/>
        </a:p>
      </dgm:t>
    </dgm:pt>
    <dgm:pt modelId="{FBFC3373-492F-4472-A348-78F67CF99C22}" type="parTrans" cxnId="{AC47E099-5BEC-4491-B48E-FE2074B9D244}">
      <dgm:prSet/>
      <dgm:spPr/>
      <dgm:t>
        <a:bodyPr/>
        <a:lstStyle/>
        <a:p>
          <a:endParaRPr lang="pt-BR"/>
        </a:p>
      </dgm:t>
    </dgm:pt>
    <dgm:pt modelId="{C70B603A-232E-4723-87DC-5F81894BBD78}" type="sibTrans" cxnId="{AC47E099-5BEC-4491-B48E-FE2074B9D244}">
      <dgm:prSet/>
      <dgm:spPr/>
      <dgm:t>
        <a:bodyPr/>
        <a:lstStyle/>
        <a:p>
          <a:endParaRPr lang="pt-BR"/>
        </a:p>
      </dgm:t>
    </dgm:pt>
    <dgm:pt modelId="{42086582-1131-430D-88D2-A48289FD7E2C}">
      <dgm:prSet phldrT="[Texto]"/>
      <dgm:spPr/>
      <dgm:t>
        <a:bodyPr/>
        <a:lstStyle/>
        <a:p>
          <a:r>
            <a:rPr lang="pt-BR" dirty="0" smtClean="0"/>
            <a:t>pela afirmação dos homens como pessoas, como “seres para si”</a:t>
          </a:r>
          <a:endParaRPr lang="pt-BR" dirty="0"/>
        </a:p>
      </dgm:t>
    </dgm:pt>
    <dgm:pt modelId="{4EB4149E-97E0-41AD-BF35-C3BB22B7C2CD}" type="parTrans" cxnId="{F42DDFAA-1724-458B-A0CC-87DE53B0818D}">
      <dgm:prSet/>
      <dgm:spPr/>
      <dgm:t>
        <a:bodyPr/>
        <a:lstStyle/>
        <a:p>
          <a:endParaRPr lang="pt-BR"/>
        </a:p>
      </dgm:t>
    </dgm:pt>
    <dgm:pt modelId="{88BAD9F7-3A60-486D-AD4A-5BB4423A5301}" type="sibTrans" cxnId="{F42DDFAA-1724-458B-A0CC-87DE53B0818D}">
      <dgm:prSet/>
      <dgm:spPr/>
      <dgm:t>
        <a:bodyPr/>
        <a:lstStyle/>
        <a:p>
          <a:endParaRPr lang="pt-BR"/>
        </a:p>
      </dgm:t>
    </dgm:pt>
    <dgm:pt modelId="{3DAE4553-C484-47AE-A6C6-88EDDA9765C5}">
      <dgm:prSet phldrT="[Texto]"/>
      <dgm:spPr/>
      <dgm:t>
        <a:bodyPr/>
        <a:lstStyle/>
        <a:p>
          <a:r>
            <a:rPr lang="pt-BR" dirty="0" smtClean="0"/>
            <a:t>Coisificação (Ser x Ter)</a:t>
          </a:r>
          <a:endParaRPr lang="pt-BR" dirty="0"/>
        </a:p>
      </dgm:t>
    </dgm:pt>
    <dgm:pt modelId="{F4575D73-EB8E-42E2-9F93-A1DBA3B1920F}" type="parTrans" cxnId="{C0D694FE-0A5B-4597-AC4F-A651E5DC6005}">
      <dgm:prSet/>
      <dgm:spPr/>
      <dgm:t>
        <a:bodyPr/>
        <a:lstStyle/>
        <a:p>
          <a:endParaRPr lang="pt-BR"/>
        </a:p>
      </dgm:t>
    </dgm:pt>
    <dgm:pt modelId="{173FF685-4743-4ACD-8102-E1E715062C75}" type="sibTrans" cxnId="{C0D694FE-0A5B-4597-AC4F-A651E5DC6005}">
      <dgm:prSet/>
      <dgm:spPr/>
      <dgm:t>
        <a:bodyPr/>
        <a:lstStyle/>
        <a:p>
          <a:endParaRPr lang="pt-BR"/>
        </a:p>
      </dgm:t>
    </dgm:pt>
    <dgm:pt modelId="{5300E708-5B41-4A13-8B38-05D7827BED2B}" type="pres">
      <dgm:prSet presAssocID="{E4D322BB-8CBA-4229-945D-570A8F92F3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D43262E1-810F-4DF1-94BE-179B0932517F}" type="pres">
      <dgm:prSet presAssocID="{9390BF19-81BC-4955-989F-773474CC870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7A53395-7B0A-4C6B-ACFE-7073F4F83504}" type="pres">
      <dgm:prSet presAssocID="{9390BF19-81BC-4955-989F-773474CC870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C4E0095-EB96-4112-8040-7547717DA3B2}" type="pres">
      <dgm:prSet presAssocID="{B9B36691-861E-4AA3-A2FE-EA474D8D7A8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9C8060D-439B-406D-856D-4A5FE6D337CF}" type="pres">
      <dgm:prSet presAssocID="{B9B36691-861E-4AA3-A2FE-EA474D8D7A87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F0ED9C25-BECD-4A5D-B8F6-58F77DB06D70}" type="presOf" srcId="{B9B36691-861E-4AA3-A2FE-EA474D8D7A87}" destId="{9C4E0095-EB96-4112-8040-7547717DA3B2}" srcOrd="0" destOrd="0" presId="urn:microsoft.com/office/officeart/2005/8/layout/vList2"/>
    <dgm:cxn modelId="{C0D694FE-0A5B-4597-AC4F-A651E5DC6005}" srcId="{B9B36691-861E-4AA3-A2FE-EA474D8D7A87}" destId="{3DAE4553-C484-47AE-A6C6-88EDDA9765C5}" srcOrd="2" destOrd="0" parTransId="{F4575D73-EB8E-42E2-9F93-A1DBA3B1920F}" sibTransId="{173FF685-4743-4ACD-8102-E1E715062C75}"/>
    <dgm:cxn modelId="{55569079-4176-480D-AF19-8976AC758ED4}" type="presOf" srcId="{E4D322BB-8CBA-4229-945D-570A8F92F31B}" destId="{5300E708-5B41-4A13-8B38-05D7827BED2B}" srcOrd="0" destOrd="0" presId="urn:microsoft.com/office/officeart/2005/8/layout/vList2"/>
    <dgm:cxn modelId="{566DE9D7-7960-4199-AF17-209E7A981473}" srcId="{B9B36691-861E-4AA3-A2FE-EA474D8D7A87}" destId="{E0FC8B29-9BFD-43C6-B7D0-0C9C6C6CCAD3}" srcOrd="0" destOrd="0" parTransId="{0FF55232-30DF-4541-84E1-1D59FBEEC4D6}" sibTransId="{EA070A80-26E9-4FAB-80D4-11673993FBB6}"/>
    <dgm:cxn modelId="{2D3D873A-AE24-4E61-97FE-6F921005F2CC}" type="presOf" srcId="{D5CF4CA1-8C80-411A-B94D-F742E0814DDF}" destId="{F7A53395-7B0A-4C6B-ACFE-7073F4F83504}" srcOrd="0" destOrd="0" presId="urn:microsoft.com/office/officeart/2005/8/layout/vList2"/>
    <dgm:cxn modelId="{F42DDFAA-1724-458B-A0CC-87DE53B0818D}" srcId="{9390BF19-81BC-4955-989F-773474CC870C}" destId="{42086582-1131-430D-88D2-A48289FD7E2C}" srcOrd="1" destOrd="0" parTransId="{4EB4149E-97E0-41AD-BF35-C3BB22B7C2CD}" sibTransId="{88BAD9F7-3A60-486D-AD4A-5BB4423A5301}"/>
    <dgm:cxn modelId="{BBF36AC3-A829-48A2-8468-7F1396602720}" type="presOf" srcId="{E0FC8B29-9BFD-43C6-B7D0-0C9C6C6CCAD3}" destId="{59C8060D-439B-406D-856D-4A5FE6D337CF}" srcOrd="0" destOrd="0" presId="urn:microsoft.com/office/officeart/2005/8/layout/vList2"/>
    <dgm:cxn modelId="{0628A8F8-D4AB-4443-B656-7479C4AD8D42}" type="presOf" srcId="{42086582-1131-430D-88D2-A48289FD7E2C}" destId="{F7A53395-7B0A-4C6B-ACFE-7073F4F83504}" srcOrd="0" destOrd="1" presId="urn:microsoft.com/office/officeart/2005/8/layout/vList2"/>
    <dgm:cxn modelId="{7B73BE71-D375-4C29-BFA8-4080E0B07F27}" type="presOf" srcId="{9390BF19-81BC-4955-989F-773474CC870C}" destId="{D43262E1-810F-4DF1-94BE-179B0932517F}" srcOrd="0" destOrd="0" presId="urn:microsoft.com/office/officeart/2005/8/layout/vList2"/>
    <dgm:cxn modelId="{DCFABA57-C669-4C35-BBB9-41E5232FDC5D}" type="presOf" srcId="{0233E1BB-0071-4EB1-A84D-EED3EC80A52F}" destId="{59C8060D-439B-406D-856D-4A5FE6D337CF}" srcOrd="0" destOrd="1" presId="urn:microsoft.com/office/officeart/2005/8/layout/vList2"/>
    <dgm:cxn modelId="{79189CB7-2EE4-4FBB-AC1D-481E2AD44CA3}" srcId="{E4D322BB-8CBA-4229-945D-570A8F92F31B}" destId="{9390BF19-81BC-4955-989F-773474CC870C}" srcOrd="0" destOrd="0" parTransId="{BF4CEE89-1C3A-4F37-B689-219E0E7DBEAA}" sibTransId="{526EDC70-6B81-4C41-A212-DDE1407A593A}"/>
    <dgm:cxn modelId="{AC47E099-5BEC-4491-B48E-FE2074B9D244}" srcId="{B9B36691-861E-4AA3-A2FE-EA474D8D7A87}" destId="{0233E1BB-0071-4EB1-A84D-EED3EC80A52F}" srcOrd="1" destOrd="0" parTransId="{FBFC3373-492F-4472-A348-78F67CF99C22}" sibTransId="{C70B603A-232E-4723-87DC-5F81894BBD78}"/>
    <dgm:cxn modelId="{0AB81443-3A32-42A0-8FAB-F14C878F82A3}" srcId="{E4D322BB-8CBA-4229-945D-570A8F92F31B}" destId="{B9B36691-861E-4AA3-A2FE-EA474D8D7A87}" srcOrd="1" destOrd="0" parTransId="{D0F796C4-E985-48B2-9DEF-9B8BCD486EFA}" sibTransId="{DCD27E38-5C58-4C89-BF6E-531F6BBFEDA0}"/>
    <dgm:cxn modelId="{D5FEAFDA-1163-489C-8387-67BE4C5A9841}" type="presOf" srcId="{3DAE4553-C484-47AE-A6C6-88EDDA9765C5}" destId="{59C8060D-439B-406D-856D-4A5FE6D337CF}" srcOrd="0" destOrd="2" presId="urn:microsoft.com/office/officeart/2005/8/layout/vList2"/>
    <dgm:cxn modelId="{9A8276AD-33DD-4871-9FFE-0DBE7E940350}" srcId="{9390BF19-81BC-4955-989F-773474CC870C}" destId="{D5CF4CA1-8C80-411A-B94D-F742E0814DDF}" srcOrd="0" destOrd="0" parTransId="{842C1A82-C231-43DA-9A2D-5CBBDCE24A33}" sibTransId="{21F04E0C-B233-4BB8-B9DC-6418670ACABB}"/>
    <dgm:cxn modelId="{7289601F-10C2-4485-ADEB-E268D71C1A79}" type="presParOf" srcId="{5300E708-5B41-4A13-8B38-05D7827BED2B}" destId="{D43262E1-810F-4DF1-94BE-179B0932517F}" srcOrd="0" destOrd="0" presId="urn:microsoft.com/office/officeart/2005/8/layout/vList2"/>
    <dgm:cxn modelId="{C00A21BB-BB9C-4680-A546-3D328E7D3B83}" type="presParOf" srcId="{5300E708-5B41-4A13-8B38-05D7827BED2B}" destId="{F7A53395-7B0A-4C6B-ACFE-7073F4F83504}" srcOrd="1" destOrd="0" presId="urn:microsoft.com/office/officeart/2005/8/layout/vList2"/>
    <dgm:cxn modelId="{D298073D-AC8F-4F54-91E4-8AB52423BFCB}" type="presParOf" srcId="{5300E708-5B41-4A13-8B38-05D7827BED2B}" destId="{9C4E0095-EB96-4112-8040-7547717DA3B2}" srcOrd="2" destOrd="0" presId="urn:microsoft.com/office/officeart/2005/8/layout/vList2"/>
    <dgm:cxn modelId="{440F8F78-644B-49FA-8BC8-1B41671C95F6}" type="presParOf" srcId="{5300E708-5B41-4A13-8B38-05D7827BED2B}" destId="{59C8060D-439B-406D-856D-4A5FE6D337CF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2721602-64FC-4B03-A6D7-B5C7600CF1F0}" type="doc">
      <dgm:prSet loTypeId="urn:microsoft.com/office/officeart/2005/8/layout/hList3" loCatId="list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pt-BR"/>
        </a:p>
      </dgm:t>
    </dgm:pt>
    <dgm:pt modelId="{2899295A-521E-4707-BF58-FB7DA3B011E0}">
      <dgm:prSet phldrT="[Texto]"/>
      <dgm:spPr/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A pedagogia do oprimido, como pedagogia humanista e libertadora, terá dois momentos distintos</a:t>
          </a:r>
          <a:endParaRPr lang="pt-BR" dirty="0">
            <a:solidFill>
              <a:schemeClr val="tx1"/>
            </a:solidFill>
          </a:endParaRPr>
        </a:p>
      </dgm:t>
    </dgm:pt>
    <dgm:pt modelId="{C661EF90-CA0B-433D-B36D-7787A0E8D498}" type="parTrans" cxnId="{0DD91B83-E521-428D-BA07-2DDE04851A79}">
      <dgm:prSet/>
      <dgm:spPr/>
      <dgm:t>
        <a:bodyPr/>
        <a:lstStyle/>
        <a:p>
          <a:endParaRPr lang="pt-BR"/>
        </a:p>
      </dgm:t>
    </dgm:pt>
    <dgm:pt modelId="{A8B9E6ED-2BC7-4C3D-B8D0-0733B2A9E3E6}" type="sibTrans" cxnId="{0DD91B83-E521-428D-BA07-2DDE04851A79}">
      <dgm:prSet/>
      <dgm:spPr/>
      <dgm:t>
        <a:bodyPr/>
        <a:lstStyle/>
        <a:p>
          <a:endParaRPr lang="pt-BR"/>
        </a:p>
      </dgm:t>
    </dgm:pt>
    <dgm:pt modelId="{0E0EE39B-B5D6-4F29-9021-824FA9E0317B}">
      <dgm:prSet phldrT="[Texto]"/>
      <dgm:spPr/>
      <dgm:t>
        <a:bodyPr/>
        <a:lstStyle/>
        <a:p>
          <a:r>
            <a:rPr lang="pt-BR" dirty="0" smtClean="0"/>
            <a:t>Os oprimidos, ao desvelarem o mundo da opressão, vão comprometendo-se, na práxis, com a sua transformação</a:t>
          </a:r>
          <a:endParaRPr lang="pt-BR" dirty="0"/>
        </a:p>
      </dgm:t>
    </dgm:pt>
    <dgm:pt modelId="{76C96DD9-60AE-4529-9E00-DA4D48895FA3}" type="parTrans" cxnId="{44ECE69D-B381-41CF-AA5E-000FF3C1A5DE}">
      <dgm:prSet/>
      <dgm:spPr/>
      <dgm:t>
        <a:bodyPr/>
        <a:lstStyle/>
        <a:p>
          <a:endParaRPr lang="pt-BR"/>
        </a:p>
      </dgm:t>
    </dgm:pt>
    <dgm:pt modelId="{7469B199-2B33-452D-88EA-8F9E07A850A6}" type="sibTrans" cxnId="{44ECE69D-B381-41CF-AA5E-000FF3C1A5DE}">
      <dgm:prSet/>
      <dgm:spPr/>
      <dgm:t>
        <a:bodyPr/>
        <a:lstStyle/>
        <a:p>
          <a:endParaRPr lang="pt-BR"/>
        </a:p>
      </dgm:t>
    </dgm:pt>
    <dgm:pt modelId="{30335AF8-DFF7-4449-8C1C-41BB301418C4}">
      <dgm:prSet phldrT="[Texto]"/>
      <dgm:spPr/>
      <dgm:t>
        <a:bodyPr/>
        <a:lstStyle/>
        <a:p>
          <a:r>
            <a:rPr lang="pt-BR" dirty="0" smtClean="0"/>
            <a:t>Transformada a realidade opressora, esta pedagogia deixa de ser do oprimido e passa a ser a pedagogia dos homens em processo de permanente libertação</a:t>
          </a:r>
          <a:endParaRPr lang="pt-BR" dirty="0"/>
        </a:p>
      </dgm:t>
    </dgm:pt>
    <dgm:pt modelId="{1CFAEE5E-1E1D-485C-A0F1-B786F867BE97}" type="parTrans" cxnId="{B6EE8DE3-77A0-4AE9-926F-6A401B582318}">
      <dgm:prSet/>
      <dgm:spPr/>
      <dgm:t>
        <a:bodyPr/>
        <a:lstStyle/>
        <a:p>
          <a:endParaRPr lang="pt-BR"/>
        </a:p>
      </dgm:t>
    </dgm:pt>
    <dgm:pt modelId="{3D9A44B9-49C9-4A66-B358-07A3964EA1CC}" type="sibTrans" cxnId="{B6EE8DE3-77A0-4AE9-926F-6A401B582318}">
      <dgm:prSet/>
      <dgm:spPr/>
      <dgm:t>
        <a:bodyPr/>
        <a:lstStyle/>
        <a:p>
          <a:endParaRPr lang="pt-BR"/>
        </a:p>
      </dgm:t>
    </dgm:pt>
    <dgm:pt modelId="{FAEF741A-246D-417E-8858-E875922C0B83}" type="pres">
      <dgm:prSet presAssocID="{F2721602-64FC-4B03-A6D7-B5C7600CF1F0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F5ACC2B-9326-40AA-B627-C0AA0D31A645}" type="pres">
      <dgm:prSet presAssocID="{2899295A-521E-4707-BF58-FB7DA3B011E0}" presName="roof" presStyleLbl="dkBgShp" presStyleIdx="0" presStyleCnt="2"/>
      <dgm:spPr/>
      <dgm:t>
        <a:bodyPr/>
        <a:lstStyle/>
        <a:p>
          <a:endParaRPr lang="pt-BR"/>
        </a:p>
      </dgm:t>
    </dgm:pt>
    <dgm:pt modelId="{81CFDC92-F3A7-4DAC-8ED0-16F08C877908}" type="pres">
      <dgm:prSet presAssocID="{2899295A-521E-4707-BF58-FB7DA3B011E0}" presName="pillars" presStyleCnt="0"/>
      <dgm:spPr/>
    </dgm:pt>
    <dgm:pt modelId="{E5C5E150-C54D-4EFB-A3EB-CD0754A30448}" type="pres">
      <dgm:prSet presAssocID="{2899295A-521E-4707-BF58-FB7DA3B011E0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4D2F1F4-44F3-4542-B9D4-0C33D18C9264}" type="pres">
      <dgm:prSet presAssocID="{30335AF8-DFF7-4449-8C1C-41BB301418C4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FCA6F3B-205C-4642-A595-DC8666AE7D08}" type="pres">
      <dgm:prSet presAssocID="{2899295A-521E-4707-BF58-FB7DA3B011E0}" presName="base" presStyleLbl="dkBgShp" presStyleIdx="1" presStyleCnt="2"/>
      <dgm:spPr/>
    </dgm:pt>
  </dgm:ptLst>
  <dgm:cxnLst>
    <dgm:cxn modelId="{0558A662-4CDF-44CE-A6DC-0863BEDAEA93}" type="presOf" srcId="{F2721602-64FC-4B03-A6D7-B5C7600CF1F0}" destId="{FAEF741A-246D-417E-8858-E875922C0B83}" srcOrd="0" destOrd="0" presId="urn:microsoft.com/office/officeart/2005/8/layout/hList3"/>
    <dgm:cxn modelId="{44ECE69D-B381-41CF-AA5E-000FF3C1A5DE}" srcId="{2899295A-521E-4707-BF58-FB7DA3B011E0}" destId="{0E0EE39B-B5D6-4F29-9021-824FA9E0317B}" srcOrd="0" destOrd="0" parTransId="{76C96DD9-60AE-4529-9E00-DA4D48895FA3}" sibTransId="{7469B199-2B33-452D-88EA-8F9E07A850A6}"/>
    <dgm:cxn modelId="{B6EE8DE3-77A0-4AE9-926F-6A401B582318}" srcId="{2899295A-521E-4707-BF58-FB7DA3B011E0}" destId="{30335AF8-DFF7-4449-8C1C-41BB301418C4}" srcOrd="1" destOrd="0" parTransId="{1CFAEE5E-1E1D-485C-A0F1-B786F867BE97}" sibTransId="{3D9A44B9-49C9-4A66-B358-07A3964EA1CC}"/>
    <dgm:cxn modelId="{3FAE41F2-5933-4DEC-94E6-9D5FD21A1B85}" type="presOf" srcId="{0E0EE39B-B5D6-4F29-9021-824FA9E0317B}" destId="{E5C5E150-C54D-4EFB-A3EB-CD0754A30448}" srcOrd="0" destOrd="0" presId="urn:microsoft.com/office/officeart/2005/8/layout/hList3"/>
    <dgm:cxn modelId="{16A84118-1863-4925-A988-062D311AC282}" type="presOf" srcId="{2899295A-521E-4707-BF58-FB7DA3B011E0}" destId="{3F5ACC2B-9326-40AA-B627-C0AA0D31A645}" srcOrd="0" destOrd="0" presId="urn:microsoft.com/office/officeart/2005/8/layout/hList3"/>
    <dgm:cxn modelId="{0DD91B83-E521-428D-BA07-2DDE04851A79}" srcId="{F2721602-64FC-4B03-A6D7-B5C7600CF1F0}" destId="{2899295A-521E-4707-BF58-FB7DA3B011E0}" srcOrd="0" destOrd="0" parTransId="{C661EF90-CA0B-433D-B36D-7787A0E8D498}" sibTransId="{A8B9E6ED-2BC7-4C3D-B8D0-0733B2A9E3E6}"/>
    <dgm:cxn modelId="{0C94EC15-D285-46AB-99EE-4CC7538EE437}" type="presOf" srcId="{30335AF8-DFF7-4449-8C1C-41BB301418C4}" destId="{A4D2F1F4-44F3-4542-B9D4-0C33D18C9264}" srcOrd="0" destOrd="0" presId="urn:microsoft.com/office/officeart/2005/8/layout/hList3"/>
    <dgm:cxn modelId="{B820B512-8BDE-47D3-AACA-E8F19071918F}" type="presParOf" srcId="{FAEF741A-246D-417E-8858-E875922C0B83}" destId="{3F5ACC2B-9326-40AA-B627-C0AA0D31A645}" srcOrd="0" destOrd="0" presId="urn:microsoft.com/office/officeart/2005/8/layout/hList3"/>
    <dgm:cxn modelId="{B79449F2-BF1D-4F15-B3F1-8C9229A0A49E}" type="presParOf" srcId="{FAEF741A-246D-417E-8858-E875922C0B83}" destId="{81CFDC92-F3A7-4DAC-8ED0-16F08C877908}" srcOrd="1" destOrd="0" presId="urn:microsoft.com/office/officeart/2005/8/layout/hList3"/>
    <dgm:cxn modelId="{D2525A68-BD61-4D78-A175-2F51833CCDAF}" type="presParOf" srcId="{81CFDC92-F3A7-4DAC-8ED0-16F08C877908}" destId="{E5C5E150-C54D-4EFB-A3EB-CD0754A30448}" srcOrd="0" destOrd="0" presId="urn:microsoft.com/office/officeart/2005/8/layout/hList3"/>
    <dgm:cxn modelId="{239246B5-D9B9-451D-9110-F44E675D9906}" type="presParOf" srcId="{81CFDC92-F3A7-4DAC-8ED0-16F08C877908}" destId="{A4D2F1F4-44F3-4542-B9D4-0C33D18C9264}" srcOrd="1" destOrd="0" presId="urn:microsoft.com/office/officeart/2005/8/layout/hList3"/>
    <dgm:cxn modelId="{D05B2948-119C-4E01-9092-0DF7EE9CE797}" type="presParOf" srcId="{FAEF741A-246D-417E-8858-E875922C0B83}" destId="{5FCA6F3B-205C-4642-A595-DC8666AE7D08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8934252-CEE3-417A-824B-7322C3FE0CF8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E53AB4C-B168-4C59-AD11-6E6229BAA458}">
      <dgm:prSet phldrT="[Texto]"/>
      <dgm:spPr/>
      <dgm:t>
        <a:bodyPr vert="vert270"/>
        <a:lstStyle/>
        <a:p>
          <a:r>
            <a:rPr lang="pt-BR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rPr>
            <a:t>Ação Dialógica</a:t>
          </a:r>
          <a:endParaRPr lang="pt-BR" b="1" cap="none" spc="0" dirty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gm:t>
    </dgm:pt>
    <dgm:pt modelId="{0915F962-F27F-4BC2-BEC5-43127CAC7B1A}" type="parTrans" cxnId="{713FF7FE-6815-48BB-8C01-16A7A2EF4F1B}">
      <dgm:prSet/>
      <dgm:spPr/>
      <dgm:t>
        <a:bodyPr/>
        <a:lstStyle/>
        <a:p>
          <a:endParaRPr lang="pt-BR" b="1" cap="none" spc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gm:t>
    </dgm:pt>
    <dgm:pt modelId="{DF53AEF3-629F-4337-896E-F3B85F28226D}" type="sibTrans" cxnId="{713FF7FE-6815-48BB-8C01-16A7A2EF4F1B}">
      <dgm:prSet/>
      <dgm:spPr/>
      <dgm:t>
        <a:bodyPr/>
        <a:lstStyle/>
        <a:p>
          <a:endParaRPr lang="pt-BR" b="1" cap="none" spc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gm:t>
    </dgm:pt>
    <dgm:pt modelId="{5B0CC430-4748-4C48-95B4-51B8A1AF5242}">
      <dgm:prSet phldrT="[Texto]"/>
      <dgm:spPr>
        <a:ln w="76200"/>
      </dgm:spPr>
      <dgm:t>
        <a:bodyPr/>
        <a:lstStyle/>
        <a:p>
          <a:r>
            <a:rPr lang="pt-BR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rPr>
            <a:t>COLABORAÇÃO	</a:t>
          </a:r>
          <a:endParaRPr lang="pt-BR" b="1" cap="none" spc="0" dirty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gm:t>
    </dgm:pt>
    <dgm:pt modelId="{0F30CC21-6C18-449D-A071-E85517344841}" type="parTrans" cxnId="{92F74D6A-BFB8-45B1-8738-7589BA807FD3}">
      <dgm:prSet/>
      <dgm:spPr/>
      <dgm:t>
        <a:bodyPr/>
        <a:lstStyle/>
        <a:p>
          <a:endParaRPr lang="pt-BR" b="1" cap="none" spc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gm:t>
    </dgm:pt>
    <dgm:pt modelId="{129F103A-AB52-41CF-890A-015E886984AD}" type="sibTrans" cxnId="{92F74D6A-BFB8-45B1-8738-7589BA807FD3}">
      <dgm:prSet/>
      <dgm:spPr/>
      <dgm:t>
        <a:bodyPr/>
        <a:lstStyle/>
        <a:p>
          <a:endParaRPr lang="pt-BR" b="1" cap="none" spc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gm:t>
    </dgm:pt>
    <dgm:pt modelId="{C10F5659-535F-40A1-8FD0-F515D87C0F03}">
      <dgm:prSet phldrT="[Texto]"/>
      <dgm:spPr/>
      <dgm:t>
        <a:bodyPr/>
        <a:lstStyle/>
        <a:p>
          <a:r>
            <a:rPr lang="pt-BR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rPr>
            <a:t>UNIÃO</a:t>
          </a:r>
          <a:endParaRPr lang="pt-BR" b="1" cap="none" spc="0" dirty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gm:t>
    </dgm:pt>
    <dgm:pt modelId="{5E302636-B270-4217-A8E0-31F9C31039B2}" type="parTrans" cxnId="{347A9527-69B6-42DF-A4D9-FE9D73E254E4}">
      <dgm:prSet/>
      <dgm:spPr/>
      <dgm:t>
        <a:bodyPr/>
        <a:lstStyle/>
        <a:p>
          <a:endParaRPr lang="pt-BR" b="1" cap="none" spc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gm:t>
    </dgm:pt>
    <dgm:pt modelId="{A1DBB6AB-930A-4EB5-990C-3D1D18B2B26A}" type="sibTrans" cxnId="{347A9527-69B6-42DF-A4D9-FE9D73E254E4}">
      <dgm:prSet/>
      <dgm:spPr/>
      <dgm:t>
        <a:bodyPr/>
        <a:lstStyle/>
        <a:p>
          <a:endParaRPr lang="pt-BR" b="1" cap="none" spc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gm:t>
    </dgm:pt>
    <dgm:pt modelId="{94A8C7EF-AF5F-4188-94D8-A7ABE60A4244}">
      <dgm:prSet phldrT="[Texto]"/>
      <dgm:spPr/>
      <dgm:t>
        <a:bodyPr/>
        <a:lstStyle/>
        <a:p>
          <a:r>
            <a:rPr lang="pt-BR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rPr>
            <a:t>ORGANIZAÇÃO</a:t>
          </a:r>
          <a:endParaRPr lang="pt-BR" b="1" cap="none" spc="0" dirty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gm:t>
    </dgm:pt>
    <dgm:pt modelId="{5F1E56B9-5480-4BBE-A66E-6D03ABC246C4}" type="parTrans" cxnId="{6A595B4F-B7AE-4D9E-A6DD-A28B7BD70E1D}">
      <dgm:prSet/>
      <dgm:spPr/>
      <dgm:t>
        <a:bodyPr/>
        <a:lstStyle/>
        <a:p>
          <a:endParaRPr lang="pt-BR" b="1" cap="none" spc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gm:t>
    </dgm:pt>
    <dgm:pt modelId="{8A0AE25C-68C4-4657-A3C4-8E1C9BE3C402}" type="sibTrans" cxnId="{6A595B4F-B7AE-4D9E-A6DD-A28B7BD70E1D}">
      <dgm:prSet/>
      <dgm:spPr/>
      <dgm:t>
        <a:bodyPr/>
        <a:lstStyle/>
        <a:p>
          <a:endParaRPr lang="pt-BR" b="1" cap="none" spc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gm:t>
    </dgm:pt>
    <dgm:pt modelId="{98FB1CE3-D7EA-42EB-A23E-7691194F5C0A}">
      <dgm:prSet/>
      <dgm:spPr/>
      <dgm:t>
        <a:bodyPr/>
        <a:lstStyle/>
        <a:p>
          <a:r>
            <a:rPr lang="pt-BR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rPr>
            <a:t>SÍNTESE CULTURAL</a:t>
          </a:r>
          <a:endParaRPr lang="pt-BR" b="1" cap="none" spc="0" dirty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gm:t>
    </dgm:pt>
    <dgm:pt modelId="{E0F75586-2737-4F60-809A-C7D62919A774}" type="parTrans" cxnId="{BF2654F3-EBB8-4653-9301-898C03AECB52}">
      <dgm:prSet/>
      <dgm:spPr/>
      <dgm:t>
        <a:bodyPr/>
        <a:lstStyle/>
        <a:p>
          <a:endParaRPr lang="pt-BR" b="1" cap="none" spc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gm:t>
    </dgm:pt>
    <dgm:pt modelId="{E46EA771-3201-41A4-A9BD-219E95BB4B05}" type="sibTrans" cxnId="{BF2654F3-EBB8-4653-9301-898C03AECB52}">
      <dgm:prSet/>
      <dgm:spPr/>
      <dgm:t>
        <a:bodyPr/>
        <a:lstStyle/>
        <a:p>
          <a:endParaRPr lang="pt-BR" b="1" cap="none" spc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gm:t>
    </dgm:pt>
    <dgm:pt modelId="{7E3EDD1A-58C8-4FCC-928A-43937BE4D6A3}" type="pres">
      <dgm:prSet presAssocID="{98934252-CEE3-417A-824B-7322C3FE0CF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BR"/>
        </a:p>
      </dgm:t>
    </dgm:pt>
    <dgm:pt modelId="{C404C3DE-FDE1-4BD3-A170-787E0A2704F6}" type="pres">
      <dgm:prSet presAssocID="{CE53AB4C-B168-4C59-AD11-6E6229BAA458}" presName="thickLine" presStyleLbl="alignNode1" presStyleIdx="0" presStyleCnt="1"/>
      <dgm:spPr/>
    </dgm:pt>
    <dgm:pt modelId="{5324F17A-DC97-4095-AD8C-7F7097FF0F74}" type="pres">
      <dgm:prSet presAssocID="{CE53AB4C-B168-4C59-AD11-6E6229BAA458}" presName="horz1" presStyleCnt="0"/>
      <dgm:spPr/>
    </dgm:pt>
    <dgm:pt modelId="{66B74503-EF0B-402C-9B0A-1478A5714D68}" type="pres">
      <dgm:prSet presAssocID="{CE53AB4C-B168-4C59-AD11-6E6229BAA458}" presName="tx1" presStyleLbl="revTx" presStyleIdx="0" presStyleCnt="5"/>
      <dgm:spPr/>
      <dgm:t>
        <a:bodyPr/>
        <a:lstStyle/>
        <a:p>
          <a:endParaRPr lang="pt-BR"/>
        </a:p>
      </dgm:t>
    </dgm:pt>
    <dgm:pt modelId="{9D31B02F-E1EF-48D8-BFBE-6BF7D27C4229}" type="pres">
      <dgm:prSet presAssocID="{CE53AB4C-B168-4C59-AD11-6E6229BAA458}" presName="vert1" presStyleCnt="0"/>
      <dgm:spPr/>
    </dgm:pt>
    <dgm:pt modelId="{B618DAD7-EB2E-4B21-931A-5164DD43FA58}" type="pres">
      <dgm:prSet presAssocID="{5B0CC430-4748-4C48-95B4-51B8A1AF5242}" presName="vertSpace2a" presStyleCnt="0"/>
      <dgm:spPr/>
    </dgm:pt>
    <dgm:pt modelId="{78326397-DCC7-42B6-94D5-B33DC17841EC}" type="pres">
      <dgm:prSet presAssocID="{5B0CC430-4748-4C48-95B4-51B8A1AF5242}" presName="horz2" presStyleCnt="0"/>
      <dgm:spPr/>
    </dgm:pt>
    <dgm:pt modelId="{C60D5858-5A8C-41F7-8450-F9A34EEE7435}" type="pres">
      <dgm:prSet presAssocID="{5B0CC430-4748-4C48-95B4-51B8A1AF5242}" presName="horzSpace2" presStyleCnt="0"/>
      <dgm:spPr/>
    </dgm:pt>
    <dgm:pt modelId="{84EA7A1E-9EA1-4EA0-A6A3-A0D0DBEA7967}" type="pres">
      <dgm:prSet presAssocID="{5B0CC430-4748-4C48-95B4-51B8A1AF5242}" presName="tx2" presStyleLbl="revTx" presStyleIdx="1" presStyleCnt="5"/>
      <dgm:spPr/>
      <dgm:t>
        <a:bodyPr/>
        <a:lstStyle/>
        <a:p>
          <a:endParaRPr lang="pt-BR"/>
        </a:p>
      </dgm:t>
    </dgm:pt>
    <dgm:pt modelId="{4AB95BB5-0521-4FEF-BBE4-F17166187492}" type="pres">
      <dgm:prSet presAssocID="{5B0CC430-4748-4C48-95B4-51B8A1AF5242}" presName="vert2" presStyleCnt="0"/>
      <dgm:spPr/>
    </dgm:pt>
    <dgm:pt modelId="{7B669201-E728-4BD2-AB07-FC942678F7F0}" type="pres">
      <dgm:prSet presAssocID="{5B0CC430-4748-4C48-95B4-51B8A1AF5242}" presName="thinLine2b" presStyleLbl="callout" presStyleIdx="0" presStyleCnt="4"/>
      <dgm:spPr>
        <a:ln w="57150">
          <a:solidFill>
            <a:srgbClr val="0000FF"/>
          </a:solidFill>
        </a:ln>
      </dgm:spPr>
    </dgm:pt>
    <dgm:pt modelId="{C02EB7EA-A701-4CB1-A056-2B5AF357FF8D}" type="pres">
      <dgm:prSet presAssocID="{5B0CC430-4748-4C48-95B4-51B8A1AF5242}" presName="vertSpace2b" presStyleCnt="0"/>
      <dgm:spPr/>
    </dgm:pt>
    <dgm:pt modelId="{9C06C63D-EEC6-42CB-B840-16C20CB511D0}" type="pres">
      <dgm:prSet presAssocID="{C10F5659-535F-40A1-8FD0-F515D87C0F03}" presName="horz2" presStyleCnt="0"/>
      <dgm:spPr/>
    </dgm:pt>
    <dgm:pt modelId="{13DE8EB8-561F-4501-BFAE-3B68481CF335}" type="pres">
      <dgm:prSet presAssocID="{C10F5659-535F-40A1-8FD0-F515D87C0F03}" presName="horzSpace2" presStyleCnt="0"/>
      <dgm:spPr/>
    </dgm:pt>
    <dgm:pt modelId="{844B797C-957B-45C5-8822-7BAB3F6F36BE}" type="pres">
      <dgm:prSet presAssocID="{C10F5659-535F-40A1-8FD0-F515D87C0F03}" presName="tx2" presStyleLbl="revTx" presStyleIdx="2" presStyleCnt="5"/>
      <dgm:spPr/>
      <dgm:t>
        <a:bodyPr/>
        <a:lstStyle/>
        <a:p>
          <a:endParaRPr lang="pt-BR"/>
        </a:p>
      </dgm:t>
    </dgm:pt>
    <dgm:pt modelId="{14B27B83-D8AB-434B-A763-510E6F72303E}" type="pres">
      <dgm:prSet presAssocID="{C10F5659-535F-40A1-8FD0-F515D87C0F03}" presName="vert2" presStyleCnt="0"/>
      <dgm:spPr/>
    </dgm:pt>
    <dgm:pt modelId="{05FAD0CB-4C98-4961-93AD-F5C594250761}" type="pres">
      <dgm:prSet presAssocID="{C10F5659-535F-40A1-8FD0-F515D87C0F03}" presName="thinLine2b" presStyleLbl="callout" presStyleIdx="1" presStyleCnt="4"/>
      <dgm:spPr>
        <a:ln w="57150">
          <a:solidFill>
            <a:srgbClr val="0000FF"/>
          </a:solidFill>
        </a:ln>
      </dgm:spPr>
    </dgm:pt>
    <dgm:pt modelId="{5048AFA7-CC60-46EF-B50A-B856C7DEB557}" type="pres">
      <dgm:prSet presAssocID="{C10F5659-535F-40A1-8FD0-F515D87C0F03}" presName="vertSpace2b" presStyleCnt="0"/>
      <dgm:spPr/>
    </dgm:pt>
    <dgm:pt modelId="{500F1570-9F10-472F-8B01-6A46F25A4158}" type="pres">
      <dgm:prSet presAssocID="{94A8C7EF-AF5F-4188-94D8-A7ABE60A4244}" presName="horz2" presStyleCnt="0"/>
      <dgm:spPr/>
    </dgm:pt>
    <dgm:pt modelId="{8ED55AE7-F111-4A47-9981-C599F85CFCB5}" type="pres">
      <dgm:prSet presAssocID="{94A8C7EF-AF5F-4188-94D8-A7ABE60A4244}" presName="horzSpace2" presStyleCnt="0"/>
      <dgm:spPr/>
    </dgm:pt>
    <dgm:pt modelId="{B7ADF3A1-DD95-4143-ACB4-83CF5DCF028B}" type="pres">
      <dgm:prSet presAssocID="{94A8C7EF-AF5F-4188-94D8-A7ABE60A4244}" presName="tx2" presStyleLbl="revTx" presStyleIdx="3" presStyleCnt="5"/>
      <dgm:spPr/>
      <dgm:t>
        <a:bodyPr/>
        <a:lstStyle/>
        <a:p>
          <a:endParaRPr lang="pt-BR"/>
        </a:p>
      </dgm:t>
    </dgm:pt>
    <dgm:pt modelId="{91136221-C9F8-4B6E-99D4-47813F4C0B77}" type="pres">
      <dgm:prSet presAssocID="{94A8C7EF-AF5F-4188-94D8-A7ABE60A4244}" presName="vert2" presStyleCnt="0"/>
      <dgm:spPr/>
    </dgm:pt>
    <dgm:pt modelId="{76B383EA-BC1A-4F0D-8CB3-7E2467E5F486}" type="pres">
      <dgm:prSet presAssocID="{94A8C7EF-AF5F-4188-94D8-A7ABE60A4244}" presName="thinLine2b" presStyleLbl="callout" presStyleIdx="2" presStyleCnt="4"/>
      <dgm:spPr>
        <a:ln w="57150">
          <a:solidFill>
            <a:srgbClr val="0000FF"/>
          </a:solidFill>
        </a:ln>
      </dgm:spPr>
    </dgm:pt>
    <dgm:pt modelId="{08FBE047-7555-4037-981E-684F8024CCC8}" type="pres">
      <dgm:prSet presAssocID="{94A8C7EF-AF5F-4188-94D8-A7ABE60A4244}" presName="vertSpace2b" presStyleCnt="0"/>
      <dgm:spPr/>
    </dgm:pt>
    <dgm:pt modelId="{9C5CABBC-55DD-4FBB-B97A-CDD95012FA97}" type="pres">
      <dgm:prSet presAssocID="{98FB1CE3-D7EA-42EB-A23E-7691194F5C0A}" presName="horz2" presStyleCnt="0"/>
      <dgm:spPr/>
    </dgm:pt>
    <dgm:pt modelId="{29F1AA38-8AE5-4F4F-9649-004187841EC3}" type="pres">
      <dgm:prSet presAssocID="{98FB1CE3-D7EA-42EB-A23E-7691194F5C0A}" presName="horzSpace2" presStyleCnt="0"/>
      <dgm:spPr/>
    </dgm:pt>
    <dgm:pt modelId="{7EAC6ED6-D6C0-45B1-9FEB-5711CC03D2E9}" type="pres">
      <dgm:prSet presAssocID="{98FB1CE3-D7EA-42EB-A23E-7691194F5C0A}" presName="tx2" presStyleLbl="revTx" presStyleIdx="4" presStyleCnt="5"/>
      <dgm:spPr/>
      <dgm:t>
        <a:bodyPr/>
        <a:lstStyle/>
        <a:p>
          <a:endParaRPr lang="pt-BR"/>
        </a:p>
      </dgm:t>
    </dgm:pt>
    <dgm:pt modelId="{208B617E-791E-498E-936F-F786F4DD2D65}" type="pres">
      <dgm:prSet presAssocID="{98FB1CE3-D7EA-42EB-A23E-7691194F5C0A}" presName="vert2" presStyleCnt="0"/>
      <dgm:spPr/>
    </dgm:pt>
    <dgm:pt modelId="{8FBDE8FC-606A-424F-AA04-737AD04EF026}" type="pres">
      <dgm:prSet presAssocID="{98FB1CE3-D7EA-42EB-A23E-7691194F5C0A}" presName="thinLine2b" presStyleLbl="callout" presStyleIdx="3" presStyleCnt="4"/>
      <dgm:spPr>
        <a:ln w="57150">
          <a:solidFill>
            <a:srgbClr val="0000FF"/>
          </a:solidFill>
        </a:ln>
      </dgm:spPr>
    </dgm:pt>
    <dgm:pt modelId="{C7C97449-80EB-43D3-A567-8FD32ACE39EA}" type="pres">
      <dgm:prSet presAssocID="{98FB1CE3-D7EA-42EB-A23E-7691194F5C0A}" presName="vertSpace2b" presStyleCnt="0"/>
      <dgm:spPr/>
    </dgm:pt>
  </dgm:ptLst>
  <dgm:cxnLst>
    <dgm:cxn modelId="{37A290D6-02B1-432F-8E9E-FE195E77C885}" type="presOf" srcId="{C10F5659-535F-40A1-8FD0-F515D87C0F03}" destId="{844B797C-957B-45C5-8822-7BAB3F6F36BE}" srcOrd="0" destOrd="0" presId="urn:microsoft.com/office/officeart/2008/layout/LinedList"/>
    <dgm:cxn modelId="{173D076C-B6BA-4940-8696-ED15CA15D358}" type="presOf" srcId="{CE53AB4C-B168-4C59-AD11-6E6229BAA458}" destId="{66B74503-EF0B-402C-9B0A-1478A5714D68}" srcOrd="0" destOrd="0" presId="urn:microsoft.com/office/officeart/2008/layout/LinedList"/>
    <dgm:cxn modelId="{713FF7FE-6815-48BB-8C01-16A7A2EF4F1B}" srcId="{98934252-CEE3-417A-824B-7322C3FE0CF8}" destId="{CE53AB4C-B168-4C59-AD11-6E6229BAA458}" srcOrd="0" destOrd="0" parTransId="{0915F962-F27F-4BC2-BEC5-43127CAC7B1A}" sibTransId="{DF53AEF3-629F-4337-896E-F3B85F28226D}"/>
    <dgm:cxn modelId="{851DAD2B-EFE8-432F-8C48-722F2B85857D}" type="presOf" srcId="{94A8C7EF-AF5F-4188-94D8-A7ABE60A4244}" destId="{B7ADF3A1-DD95-4143-ACB4-83CF5DCF028B}" srcOrd="0" destOrd="0" presId="urn:microsoft.com/office/officeart/2008/layout/LinedList"/>
    <dgm:cxn modelId="{5CFE0A68-F6F3-46FE-879C-E171DFCE0773}" type="presOf" srcId="{98934252-CEE3-417A-824B-7322C3FE0CF8}" destId="{7E3EDD1A-58C8-4FCC-928A-43937BE4D6A3}" srcOrd="0" destOrd="0" presId="urn:microsoft.com/office/officeart/2008/layout/LinedList"/>
    <dgm:cxn modelId="{347A9527-69B6-42DF-A4D9-FE9D73E254E4}" srcId="{CE53AB4C-B168-4C59-AD11-6E6229BAA458}" destId="{C10F5659-535F-40A1-8FD0-F515D87C0F03}" srcOrd="1" destOrd="0" parTransId="{5E302636-B270-4217-A8E0-31F9C31039B2}" sibTransId="{A1DBB6AB-930A-4EB5-990C-3D1D18B2B26A}"/>
    <dgm:cxn modelId="{63BDAB91-38EA-4B07-BB28-8B7856579605}" type="presOf" srcId="{98FB1CE3-D7EA-42EB-A23E-7691194F5C0A}" destId="{7EAC6ED6-D6C0-45B1-9FEB-5711CC03D2E9}" srcOrd="0" destOrd="0" presId="urn:microsoft.com/office/officeart/2008/layout/LinedList"/>
    <dgm:cxn modelId="{6A595B4F-B7AE-4D9E-A6DD-A28B7BD70E1D}" srcId="{CE53AB4C-B168-4C59-AD11-6E6229BAA458}" destId="{94A8C7EF-AF5F-4188-94D8-A7ABE60A4244}" srcOrd="2" destOrd="0" parTransId="{5F1E56B9-5480-4BBE-A66E-6D03ABC246C4}" sibTransId="{8A0AE25C-68C4-4657-A3C4-8E1C9BE3C402}"/>
    <dgm:cxn modelId="{92F74D6A-BFB8-45B1-8738-7589BA807FD3}" srcId="{CE53AB4C-B168-4C59-AD11-6E6229BAA458}" destId="{5B0CC430-4748-4C48-95B4-51B8A1AF5242}" srcOrd="0" destOrd="0" parTransId="{0F30CC21-6C18-449D-A071-E85517344841}" sibTransId="{129F103A-AB52-41CF-890A-015E886984AD}"/>
    <dgm:cxn modelId="{BF2654F3-EBB8-4653-9301-898C03AECB52}" srcId="{CE53AB4C-B168-4C59-AD11-6E6229BAA458}" destId="{98FB1CE3-D7EA-42EB-A23E-7691194F5C0A}" srcOrd="3" destOrd="0" parTransId="{E0F75586-2737-4F60-809A-C7D62919A774}" sibTransId="{E46EA771-3201-41A4-A9BD-219E95BB4B05}"/>
    <dgm:cxn modelId="{62A0182A-7629-4E8C-8CF4-73B861C32480}" type="presOf" srcId="{5B0CC430-4748-4C48-95B4-51B8A1AF5242}" destId="{84EA7A1E-9EA1-4EA0-A6A3-A0D0DBEA7967}" srcOrd="0" destOrd="0" presId="urn:microsoft.com/office/officeart/2008/layout/LinedList"/>
    <dgm:cxn modelId="{867A989E-27F6-45EE-9F0F-9B0B24F023F6}" type="presParOf" srcId="{7E3EDD1A-58C8-4FCC-928A-43937BE4D6A3}" destId="{C404C3DE-FDE1-4BD3-A170-787E0A2704F6}" srcOrd="0" destOrd="0" presId="urn:microsoft.com/office/officeart/2008/layout/LinedList"/>
    <dgm:cxn modelId="{F5385A7D-9347-4881-AD7E-649E8CE98F60}" type="presParOf" srcId="{7E3EDD1A-58C8-4FCC-928A-43937BE4D6A3}" destId="{5324F17A-DC97-4095-AD8C-7F7097FF0F74}" srcOrd="1" destOrd="0" presId="urn:microsoft.com/office/officeart/2008/layout/LinedList"/>
    <dgm:cxn modelId="{156D507B-647B-4D8F-8DA6-916A3B7B5538}" type="presParOf" srcId="{5324F17A-DC97-4095-AD8C-7F7097FF0F74}" destId="{66B74503-EF0B-402C-9B0A-1478A5714D68}" srcOrd="0" destOrd="0" presId="urn:microsoft.com/office/officeart/2008/layout/LinedList"/>
    <dgm:cxn modelId="{DEFEB54C-C3C2-42CF-BAA0-1B3BDA21C5D4}" type="presParOf" srcId="{5324F17A-DC97-4095-AD8C-7F7097FF0F74}" destId="{9D31B02F-E1EF-48D8-BFBE-6BF7D27C4229}" srcOrd="1" destOrd="0" presId="urn:microsoft.com/office/officeart/2008/layout/LinedList"/>
    <dgm:cxn modelId="{86059C51-A7DA-45CC-8C1C-A6FC3ECACD2A}" type="presParOf" srcId="{9D31B02F-E1EF-48D8-BFBE-6BF7D27C4229}" destId="{B618DAD7-EB2E-4B21-931A-5164DD43FA58}" srcOrd="0" destOrd="0" presId="urn:microsoft.com/office/officeart/2008/layout/LinedList"/>
    <dgm:cxn modelId="{EA1D7289-1537-4E25-AB7C-53CFCFE2B65D}" type="presParOf" srcId="{9D31B02F-E1EF-48D8-BFBE-6BF7D27C4229}" destId="{78326397-DCC7-42B6-94D5-B33DC17841EC}" srcOrd="1" destOrd="0" presId="urn:microsoft.com/office/officeart/2008/layout/LinedList"/>
    <dgm:cxn modelId="{2902EA85-42CC-469F-BA41-5CE644FCB785}" type="presParOf" srcId="{78326397-DCC7-42B6-94D5-B33DC17841EC}" destId="{C60D5858-5A8C-41F7-8450-F9A34EEE7435}" srcOrd="0" destOrd="0" presId="urn:microsoft.com/office/officeart/2008/layout/LinedList"/>
    <dgm:cxn modelId="{C0802B6E-41EA-4D08-81AE-0515584A751C}" type="presParOf" srcId="{78326397-DCC7-42B6-94D5-B33DC17841EC}" destId="{84EA7A1E-9EA1-4EA0-A6A3-A0D0DBEA7967}" srcOrd="1" destOrd="0" presId="urn:microsoft.com/office/officeart/2008/layout/LinedList"/>
    <dgm:cxn modelId="{8194118D-B69B-4E13-800C-72E278AF977C}" type="presParOf" srcId="{78326397-DCC7-42B6-94D5-B33DC17841EC}" destId="{4AB95BB5-0521-4FEF-BBE4-F17166187492}" srcOrd="2" destOrd="0" presId="urn:microsoft.com/office/officeart/2008/layout/LinedList"/>
    <dgm:cxn modelId="{BAFA9D6E-C9BF-4CAC-BB7E-FD17ACD27AC5}" type="presParOf" srcId="{9D31B02F-E1EF-48D8-BFBE-6BF7D27C4229}" destId="{7B669201-E728-4BD2-AB07-FC942678F7F0}" srcOrd="2" destOrd="0" presId="urn:microsoft.com/office/officeart/2008/layout/LinedList"/>
    <dgm:cxn modelId="{D8853807-0517-44B5-B639-A7A5BE395695}" type="presParOf" srcId="{9D31B02F-E1EF-48D8-BFBE-6BF7D27C4229}" destId="{C02EB7EA-A701-4CB1-A056-2B5AF357FF8D}" srcOrd="3" destOrd="0" presId="urn:microsoft.com/office/officeart/2008/layout/LinedList"/>
    <dgm:cxn modelId="{67E1FDC2-8F43-4643-B38A-3EF2DA8E8A00}" type="presParOf" srcId="{9D31B02F-E1EF-48D8-BFBE-6BF7D27C4229}" destId="{9C06C63D-EEC6-42CB-B840-16C20CB511D0}" srcOrd="4" destOrd="0" presId="urn:microsoft.com/office/officeart/2008/layout/LinedList"/>
    <dgm:cxn modelId="{3516A746-7F07-4DE3-8EEE-07733E3D48A8}" type="presParOf" srcId="{9C06C63D-EEC6-42CB-B840-16C20CB511D0}" destId="{13DE8EB8-561F-4501-BFAE-3B68481CF335}" srcOrd="0" destOrd="0" presId="urn:microsoft.com/office/officeart/2008/layout/LinedList"/>
    <dgm:cxn modelId="{D8F8009F-49F2-48BA-BEB2-96DE4993EBE0}" type="presParOf" srcId="{9C06C63D-EEC6-42CB-B840-16C20CB511D0}" destId="{844B797C-957B-45C5-8822-7BAB3F6F36BE}" srcOrd="1" destOrd="0" presId="urn:microsoft.com/office/officeart/2008/layout/LinedList"/>
    <dgm:cxn modelId="{9B942C94-67E1-4BDC-83AB-8333508FDF41}" type="presParOf" srcId="{9C06C63D-EEC6-42CB-B840-16C20CB511D0}" destId="{14B27B83-D8AB-434B-A763-510E6F72303E}" srcOrd="2" destOrd="0" presId="urn:microsoft.com/office/officeart/2008/layout/LinedList"/>
    <dgm:cxn modelId="{D8F05FEE-2D58-4854-B90A-9DB991BB6B08}" type="presParOf" srcId="{9D31B02F-E1EF-48D8-BFBE-6BF7D27C4229}" destId="{05FAD0CB-4C98-4961-93AD-F5C594250761}" srcOrd="5" destOrd="0" presId="urn:microsoft.com/office/officeart/2008/layout/LinedList"/>
    <dgm:cxn modelId="{962DCC54-81A9-49E0-A625-ADCFE5FAE635}" type="presParOf" srcId="{9D31B02F-E1EF-48D8-BFBE-6BF7D27C4229}" destId="{5048AFA7-CC60-46EF-B50A-B856C7DEB557}" srcOrd="6" destOrd="0" presId="urn:microsoft.com/office/officeart/2008/layout/LinedList"/>
    <dgm:cxn modelId="{C5AFC6BF-873D-48C0-9631-1448321FD607}" type="presParOf" srcId="{9D31B02F-E1EF-48D8-BFBE-6BF7D27C4229}" destId="{500F1570-9F10-472F-8B01-6A46F25A4158}" srcOrd="7" destOrd="0" presId="urn:microsoft.com/office/officeart/2008/layout/LinedList"/>
    <dgm:cxn modelId="{95641CC8-682E-4261-AD85-52E534E8BB58}" type="presParOf" srcId="{500F1570-9F10-472F-8B01-6A46F25A4158}" destId="{8ED55AE7-F111-4A47-9981-C599F85CFCB5}" srcOrd="0" destOrd="0" presId="urn:microsoft.com/office/officeart/2008/layout/LinedList"/>
    <dgm:cxn modelId="{55DD57E8-DFC9-4FF1-980E-97A5AED74F13}" type="presParOf" srcId="{500F1570-9F10-472F-8B01-6A46F25A4158}" destId="{B7ADF3A1-DD95-4143-ACB4-83CF5DCF028B}" srcOrd="1" destOrd="0" presId="urn:microsoft.com/office/officeart/2008/layout/LinedList"/>
    <dgm:cxn modelId="{3AAE3A73-E9A4-441F-B191-BE50B972F7A4}" type="presParOf" srcId="{500F1570-9F10-472F-8B01-6A46F25A4158}" destId="{91136221-C9F8-4B6E-99D4-47813F4C0B77}" srcOrd="2" destOrd="0" presId="urn:microsoft.com/office/officeart/2008/layout/LinedList"/>
    <dgm:cxn modelId="{C96513CC-A879-4808-99B9-06EFF42D2948}" type="presParOf" srcId="{9D31B02F-E1EF-48D8-BFBE-6BF7D27C4229}" destId="{76B383EA-BC1A-4F0D-8CB3-7E2467E5F486}" srcOrd="8" destOrd="0" presId="urn:microsoft.com/office/officeart/2008/layout/LinedList"/>
    <dgm:cxn modelId="{FEEC88D4-50BB-4AEE-9D14-9594FFD65509}" type="presParOf" srcId="{9D31B02F-E1EF-48D8-BFBE-6BF7D27C4229}" destId="{08FBE047-7555-4037-981E-684F8024CCC8}" srcOrd="9" destOrd="0" presId="urn:microsoft.com/office/officeart/2008/layout/LinedList"/>
    <dgm:cxn modelId="{201EBE8E-FFB5-4CED-AEE7-D0E798BF7B1F}" type="presParOf" srcId="{9D31B02F-E1EF-48D8-BFBE-6BF7D27C4229}" destId="{9C5CABBC-55DD-4FBB-B97A-CDD95012FA97}" srcOrd="10" destOrd="0" presId="urn:microsoft.com/office/officeart/2008/layout/LinedList"/>
    <dgm:cxn modelId="{C06BBC25-3735-40D2-A5A3-AE7CD4F14DC3}" type="presParOf" srcId="{9C5CABBC-55DD-4FBB-B97A-CDD95012FA97}" destId="{29F1AA38-8AE5-4F4F-9649-004187841EC3}" srcOrd="0" destOrd="0" presId="urn:microsoft.com/office/officeart/2008/layout/LinedList"/>
    <dgm:cxn modelId="{A9AFE978-DF9E-483F-935B-01B4D25C632A}" type="presParOf" srcId="{9C5CABBC-55DD-4FBB-B97A-CDD95012FA97}" destId="{7EAC6ED6-D6C0-45B1-9FEB-5711CC03D2E9}" srcOrd="1" destOrd="0" presId="urn:microsoft.com/office/officeart/2008/layout/LinedList"/>
    <dgm:cxn modelId="{5F61EB96-C209-4B7D-8876-4B4DC3275D1D}" type="presParOf" srcId="{9C5CABBC-55DD-4FBB-B97A-CDD95012FA97}" destId="{208B617E-791E-498E-936F-F786F4DD2D65}" srcOrd="2" destOrd="0" presId="urn:microsoft.com/office/officeart/2008/layout/LinedList"/>
    <dgm:cxn modelId="{2B8544B5-C607-416C-8D20-237177B8B26D}" type="presParOf" srcId="{9D31B02F-E1EF-48D8-BFBE-6BF7D27C4229}" destId="{8FBDE8FC-606A-424F-AA04-737AD04EF026}" srcOrd="11" destOrd="0" presId="urn:microsoft.com/office/officeart/2008/layout/LinedList"/>
    <dgm:cxn modelId="{87D4B758-B242-42D7-9D53-D9A763A7089C}" type="presParOf" srcId="{9D31B02F-E1EF-48D8-BFBE-6BF7D27C4229}" destId="{C7C97449-80EB-43D3-A567-8FD32ACE39EA}" srcOrd="12" destOrd="0" presId="urn:microsoft.com/office/officeart/2008/layout/LinedList"/>
  </dgm:cxnLst>
  <dgm:bg/>
  <dgm:whole>
    <a:ln w="76200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B055A14-5EA3-43F9-ACE0-7835EDA7DBD9}" type="doc">
      <dgm:prSet loTypeId="urn:microsoft.com/office/officeart/2005/8/layout/hList3" loCatId="list" qsTypeId="urn:microsoft.com/office/officeart/2005/8/quickstyle/3d4" qsCatId="3D" csTypeId="urn:microsoft.com/office/officeart/2005/8/colors/accent2_3" csCatId="accent2" phldr="1"/>
      <dgm:spPr/>
      <dgm:t>
        <a:bodyPr/>
        <a:lstStyle/>
        <a:p>
          <a:endParaRPr lang="pt-BR"/>
        </a:p>
      </dgm:t>
    </dgm:pt>
    <dgm:pt modelId="{FC4C9F6F-EBD8-4551-A02F-1F38F2334773}">
      <dgm:prSet phldrT="[Texto]"/>
      <dgm:spPr/>
      <dgm:t>
        <a:bodyPr/>
        <a:lstStyle/>
        <a:p>
          <a:r>
            <a:rPr lang="pt-BR" dirty="0" smtClean="0">
              <a:latin typeface="Algerian" panose="04020705040A02060702" pitchFamily="82" charset="0"/>
            </a:rPr>
            <a:t>COLABORAÇÃO</a:t>
          </a:r>
          <a:endParaRPr lang="pt-BR" dirty="0">
            <a:latin typeface="Algerian" panose="04020705040A02060702" pitchFamily="82" charset="0"/>
          </a:endParaRPr>
        </a:p>
      </dgm:t>
    </dgm:pt>
    <dgm:pt modelId="{1B7F43DA-1503-4F21-ADDE-B186BF930CE1}" type="parTrans" cxnId="{82F12017-54C5-4AA8-AF17-EC7085F41A55}">
      <dgm:prSet/>
      <dgm:spPr/>
      <dgm:t>
        <a:bodyPr/>
        <a:lstStyle/>
        <a:p>
          <a:endParaRPr lang="pt-BR"/>
        </a:p>
      </dgm:t>
    </dgm:pt>
    <dgm:pt modelId="{568FC83B-EDB5-438D-B492-9E4AB6C47697}" type="sibTrans" cxnId="{82F12017-54C5-4AA8-AF17-EC7085F41A55}">
      <dgm:prSet/>
      <dgm:spPr/>
      <dgm:t>
        <a:bodyPr/>
        <a:lstStyle/>
        <a:p>
          <a:endParaRPr lang="pt-BR"/>
        </a:p>
      </dgm:t>
    </dgm:pt>
    <dgm:pt modelId="{CC64FB37-6B80-4C82-AB4F-E65405DD0EDE}">
      <dgm:prSet phldrT="[Texto]"/>
      <dgm:spPr/>
      <dgm:t>
        <a:bodyPr/>
        <a:lstStyle/>
        <a:p>
          <a:r>
            <a:rPr lang="pt-BR" dirty="0" smtClean="0"/>
            <a:t>Diálogo e Comunicação</a:t>
          </a:r>
          <a:endParaRPr lang="pt-BR" dirty="0"/>
        </a:p>
      </dgm:t>
    </dgm:pt>
    <dgm:pt modelId="{92E38711-2A1E-4606-B35D-7B1CC1A95796}" type="parTrans" cxnId="{A4E7739A-64D4-433C-AEA8-FB8DFAE61D00}">
      <dgm:prSet/>
      <dgm:spPr/>
      <dgm:t>
        <a:bodyPr/>
        <a:lstStyle/>
        <a:p>
          <a:endParaRPr lang="pt-BR"/>
        </a:p>
      </dgm:t>
    </dgm:pt>
    <dgm:pt modelId="{453180F9-7BC4-4CAB-B24D-20A892576D9C}" type="sibTrans" cxnId="{A4E7739A-64D4-433C-AEA8-FB8DFAE61D00}">
      <dgm:prSet/>
      <dgm:spPr/>
      <dgm:t>
        <a:bodyPr/>
        <a:lstStyle/>
        <a:p>
          <a:endParaRPr lang="pt-BR"/>
        </a:p>
      </dgm:t>
    </dgm:pt>
    <dgm:pt modelId="{66BF03C1-F721-4FA3-99B4-5F3A8BBE7DDE}">
      <dgm:prSet phldrT="[Texto]"/>
      <dgm:spPr/>
      <dgm:t>
        <a:bodyPr/>
        <a:lstStyle/>
        <a:p>
          <a:r>
            <a:rPr lang="pt-BR" dirty="0" smtClean="0"/>
            <a:t>O </a:t>
          </a:r>
          <a:r>
            <a:rPr lang="pt-BR" i="1" dirty="0" smtClean="0"/>
            <a:t>eu</a:t>
          </a:r>
          <a:r>
            <a:rPr lang="pt-BR" dirty="0" smtClean="0"/>
            <a:t> dialógico não se constitui sozinho, mas com o </a:t>
          </a:r>
          <a:r>
            <a:rPr lang="pt-BR" i="1" dirty="0" smtClean="0"/>
            <a:t>tu</a:t>
          </a:r>
          <a:r>
            <a:rPr lang="pt-BR" dirty="0" smtClean="0"/>
            <a:t>. Na ação dialógica há o </a:t>
          </a:r>
          <a:r>
            <a:rPr lang="pt-BR" i="1" dirty="0" smtClean="0"/>
            <a:t>eu</a:t>
          </a:r>
          <a:r>
            <a:rPr lang="pt-BR" dirty="0" smtClean="0"/>
            <a:t> e o </a:t>
          </a:r>
          <a:r>
            <a:rPr lang="pt-BR" i="1" dirty="0" smtClean="0"/>
            <a:t>tu</a:t>
          </a:r>
          <a:r>
            <a:rPr lang="pt-BR" dirty="0" smtClean="0"/>
            <a:t>.</a:t>
          </a:r>
          <a:endParaRPr lang="pt-BR" dirty="0"/>
        </a:p>
      </dgm:t>
    </dgm:pt>
    <dgm:pt modelId="{5AABFDF1-7AC6-423B-A420-E2E66A4FBCED}" type="parTrans" cxnId="{60496F1F-ED07-4FB1-8E5C-568478BEBFE4}">
      <dgm:prSet/>
      <dgm:spPr/>
      <dgm:t>
        <a:bodyPr/>
        <a:lstStyle/>
        <a:p>
          <a:endParaRPr lang="pt-BR"/>
        </a:p>
      </dgm:t>
    </dgm:pt>
    <dgm:pt modelId="{9F642AF1-ED54-46F7-B3DB-9FA772A16C8B}" type="sibTrans" cxnId="{60496F1F-ED07-4FB1-8E5C-568478BEBFE4}">
      <dgm:prSet/>
      <dgm:spPr/>
      <dgm:t>
        <a:bodyPr/>
        <a:lstStyle/>
        <a:p>
          <a:endParaRPr lang="pt-BR"/>
        </a:p>
      </dgm:t>
    </dgm:pt>
    <dgm:pt modelId="{017D3695-3814-41A7-A580-4C7437158277}">
      <dgm:prSet phldrT="[Texto]"/>
      <dgm:spPr/>
      <dgm:t>
        <a:bodyPr/>
        <a:lstStyle/>
        <a:p>
          <a:r>
            <a:rPr lang="pt-BR" dirty="0" smtClean="0"/>
            <a:t>A ação dialógica não se faz sem a </a:t>
          </a:r>
          <a:r>
            <a:rPr lang="pt-BR" i="1" dirty="0" smtClean="0"/>
            <a:t>comunhão</a:t>
          </a:r>
          <a:r>
            <a:rPr lang="pt-BR" dirty="0" smtClean="0"/>
            <a:t> com o povo e a comunhão provoca a </a:t>
          </a:r>
          <a:r>
            <a:rPr lang="pt-BR" dirty="0" err="1" smtClean="0"/>
            <a:t>co-laboração</a:t>
          </a:r>
          <a:endParaRPr lang="pt-BR" dirty="0"/>
        </a:p>
      </dgm:t>
    </dgm:pt>
    <dgm:pt modelId="{48494C80-A80E-4A0B-B092-013385DDC805}" type="parTrans" cxnId="{35501F59-461B-4D09-8CE1-E3DACFE68153}">
      <dgm:prSet/>
      <dgm:spPr/>
      <dgm:t>
        <a:bodyPr/>
        <a:lstStyle/>
        <a:p>
          <a:endParaRPr lang="pt-BR"/>
        </a:p>
      </dgm:t>
    </dgm:pt>
    <dgm:pt modelId="{DEB69CFA-ED32-4DC7-8DF9-EC3A97DDB908}" type="sibTrans" cxnId="{35501F59-461B-4D09-8CE1-E3DACFE68153}">
      <dgm:prSet/>
      <dgm:spPr/>
      <dgm:t>
        <a:bodyPr/>
        <a:lstStyle/>
        <a:p>
          <a:endParaRPr lang="pt-BR"/>
        </a:p>
      </dgm:t>
    </dgm:pt>
    <dgm:pt modelId="{E900CED6-7FE4-4F8B-9F38-3CFF1C97D79D}" type="pres">
      <dgm:prSet presAssocID="{CB055A14-5EA3-43F9-ACE0-7835EDA7DBD9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A0BCF6B-9F5F-4FDD-AA6E-29C4B7675093}" type="pres">
      <dgm:prSet presAssocID="{FC4C9F6F-EBD8-4551-A02F-1F38F2334773}" presName="roof" presStyleLbl="dkBgShp" presStyleIdx="0" presStyleCnt="2"/>
      <dgm:spPr/>
      <dgm:t>
        <a:bodyPr/>
        <a:lstStyle/>
        <a:p>
          <a:endParaRPr lang="pt-BR"/>
        </a:p>
      </dgm:t>
    </dgm:pt>
    <dgm:pt modelId="{ACB021E6-7F6F-4CEB-B989-F1209EF209AD}" type="pres">
      <dgm:prSet presAssocID="{FC4C9F6F-EBD8-4551-A02F-1F38F2334773}" presName="pillars" presStyleCnt="0"/>
      <dgm:spPr/>
      <dgm:t>
        <a:bodyPr/>
        <a:lstStyle/>
        <a:p>
          <a:endParaRPr lang="pt-BR"/>
        </a:p>
      </dgm:t>
    </dgm:pt>
    <dgm:pt modelId="{05314073-6B01-4B11-896A-55DA52DC2277}" type="pres">
      <dgm:prSet presAssocID="{FC4C9F6F-EBD8-4551-A02F-1F38F2334773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68CAE8C-255E-44A9-ADF5-6BBC70B205B0}" type="pres">
      <dgm:prSet presAssocID="{66BF03C1-F721-4FA3-99B4-5F3A8BBE7DDE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7A08D44-D319-4DC8-B3EB-80D25A0A2D5B}" type="pres">
      <dgm:prSet presAssocID="{017D3695-3814-41A7-A580-4C7437158277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4D34C1A-0F30-4763-B2AC-90907661914B}" type="pres">
      <dgm:prSet presAssocID="{FC4C9F6F-EBD8-4551-A02F-1F38F2334773}" presName="base" presStyleLbl="dkBgShp" presStyleIdx="1" presStyleCnt="2"/>
      <dgm:spPr/>
      <dgm:t>
        <a:bodyPr/>
        <a:lstStyle/>
        <a:p>
          <a:endParaRPr lang="pt-BR"/>
        </a:p>
      </dgm:t>
    </dgm:pt>
  </dgm:ptLst>
  <dgm:cxnLst>
    <dgm:cxn modelId="{60496F1F-ED07-4FB1-8E5C-568478BEBFE4}" srcId="{FC4C9F6F-EBD8-4551-A02F-1F38F2334773}" destId="{66BF03C1-F721-4FA3-99B4-5F3A8BBE7DDE}" srcOrd="1" destOrd="0" parTransId="{5AABFDF1-7AC6-423B-A420-E2E66A4FBCED}" sibTransId="{9F642AF1-ED54-46F7-B3DB-9FA772A16C8B}"/>
    <dgm:cxn modelId="{FF5E2AF8-EFEE-4350-BD0D-075453EC66FB}" type="presOf" srcId="{CB055A14-5EA3-43F9-ACE0-7835EDA7DBD9}" destId="{E900CED6-7FE4-4F8B-9F38-3CFF1C97D79D}" srcOrd="0" destOrd="0" presId="urn:microsoft.com/office/officeart/2005/8/layout/hList3"/>
    <dgm:cxn modelId="{35501F59-461B-4D09-8CE1-E3DACFE68153}" srcId="{FC4C9F6F-EBD8-4551-A02F-1F38F2334773}" destId="{017D3695-3814-41A7-A580-4C7437158277}" srcOrd="2" destOrd="0" parTransId="{48494C80-A80E-4A0B-B092-013385DDC805}" sibTransId="{DEB69CFA-ED32-4DC7-8DF9-EC3A97DDB908}"/>
    <dgm:cxn modelId="{7839C203-6907-4B1F-B9FD-63C5863FAE3C}" type="presOf" srcId="{CC64FB37-6B80-4C82-AB4F-E65405DD0EDE}" destId="{05314073-6B01-4B11-896A-55DA52DC2277}" srcOrd="0" destOrd="0" presId="urn:microsoft.com/office/officeart/2005/8/layout/hList3"/>
    <dgm:cxn modelId="{FC934590-4D08-46E9-AA50-008A480C5B1C}" type="presOf" srcId="{017D3695-3814-41A7-A580-4C7437158277}" destId="{87A08D44-D319-4DC8-B3EB-80D25A0A2D5B}" srcOrd="0" destOrd="0" presId="urn:microsoft.com/office/officeart/2005/8/layout/hList3"/>
    <dgm:cxn modelId="{B1D24F04-40CB-450F-86E1-87BD8C4052CC}" type="presOf" srcId="{66BF03C1-F721-4FA3-99B4-5F3A8BBE7DDE}" destId="{768CAE8C-255E-44A9-ADF5-6BBC70B205B0}" srcOrd="0" destOrd="0" presId="urn:microsoft.com/office/officeart/2005/8/layout/hList3"/>
    <dgm:cxn modelId="{82F12017-54C5-4AA8-AF17-EC7085F41A55}" srcId="{CB055A14-5EA3-43F9-ACE0-7835EDA7DBD9}" destId="{FC4C9F6F-EBD8-4551-A02F-1F38F2334773}" srcOrd="0" destOrd="0" parTransId="{1B7F43DA-1503-4F21-ADDE-B186BF930CE1}" sibTransId="{568FC83B-EDB5-438D-B492-9E4AB6C47697}"/>
    <dgm:cxn modelId="{A4E7739A-64D4-433C-AEA8-FB8DFAE61D00}" srcId="{FC4C9F6F-EBD8-4551-A02F-1F38F2334773}" destId="{CC64FB37-6B80-4C82-AB4F-E65405DD0EDE}" srcOrd="0" destOrd="0" parTransId="{92E38711-2A1E-4606-B35D-7B1CC1A95796}" sibTransId="{453180F9-7BC4-4CAB-B24D-20A892576D9C}"/>
    <dgm:cxn modelId="{977DB14A-729E-4A4B-B695-8342CD71D2F4}" type="presOf" srcId="{FC4C9F6F-EBD8-4551-A02F-1F38F2334773}" destId="{3A0BCF6B-9F5F-4FDD-AA6E-29C4B7675093}" srcOrd="0" destOrd="0" presId="urn:microsoft.com/office/officeart/2005/8/layout/hList3"/>
    <dgm:cxn modelId="{8537FF1A-D856-45AE-A97A-F2AF741FBC33}" type="presParOf" srcId="{E900CED6-7FE4-4F8B-9F38-3CFF1C97D79D}" destId="{3A0BCF6B-9F5F-4FDD-AA6E-29C4B7675093}" srcOrd="0" destOrd="0" presId="urn:microsoft.com/office/officeart/2005/8/layout/hList3"/>
    <dgm:cxn modelId="{7CAC2ABF-6FFC-47A7-90DE-4BBCE5FD8A6B}" type="presParOf" srcId="{E900CED6-7FE4-4F8B-9F38-3CFF1C97D79D}" destId="{ACB021E6-7F6F-4CEB-B989-F1209EF209AD}" srcOrd="1" destOrd="0" presId="urn:microsoft.com/office/officeart/2005/8/layout/hList3"/>
    <dgm:cxn modelId="{1A397D0C-461F-4E7C-B32C-09CF082E34E5}" type="presParOf" srcId="{ACB021E6-7F6F-4CEB-B989-F1209EF209AD}" destId="{05314073-6B01-4B11-896A-55DA52DC2277}" srcOrd="0" destOrd="0" presId="urn:microsoft.com/office/officeart/2005/8/layout/hList3"/>
    <dgm:cxn modelId="{C92BF618-C11A-4F8C-9567-CA0EDB621CD5}" type="presParOf" srcId="{ACB021E6-7F6F-4CEB-B989-F1209EF209AD}" destId="{768CAE8C-255E-44A9-ADF5-6BBC70B205B0}" srcOrd="1" destOrd="0" presId="urn:microsoft.com/office/officeart/2005/8/layout/hList3"/>
    <dgm:cxn modelId="{E7CEB6F4-34C0-4AB9-8EDE-654D0D8011A6}" type="presParOf" srcId="{ACB021E6-7F6F-4CEB-B989-F1209EF209AD}" destId="{87A08D44-D319-4DC8-B3EB-80D25A0A2D5B}" srcOrd="2" destOrd="0" presId="urn:microsoft.com/office/officeart/2005/8/layout/hList3"/>
    <dgm:cxn modelId="{9FA0CADE-3DB6-4CDB-9394-196FDAE4AA24}" type="presParOf" srcId="{E900CED6-7FE4-4F8B-9F38-3CFF1C97D79D}" destId="{A4D34C1A-0F30-4763-B2AC-90907661914B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B055A14-5EA3-43F9-ACE0-7835EDA7DBD9}" type="doc">
      <dgm:prSet loTypeId="urn:microsoft.com/office/officeart/2005/8/layout/hList3" loCatId="list" qsTypeId="urn:microsoft.com/office/officeart/2005/8/quickstyle/3d4" qsCatId="3D" csTypeId="urn:microsoft.com/office/officeart/2005/8/colors/accent1_3" csCatId="accent1" phldr="1"/>
      <dgm:spPr/>
      <dgm:t>
        <a:bodyPr/>
        <a:lstStyle/>
        <a:p>
          <a:endParaRPr lang="pt-BR"/>
        </a:p>
      </dgm:t>
    </dgm:pt>
    <dgm:pt modelId="{FC4C9F6F-EBD8-4551-A02F-1F38F2334773}">
      <dgm:prSet phldrT="[Texto]"/>
      <dgm:spPr/>
      <dgm:t>
        <a:bodyPr/>
        <a:lstStyle/>
        <a:p>
          <a:r>
            <a:rPr lang="pt-BR" dirty="0" smtClean="0">
              <a:latin typeface="Algerian" panose="04020705040A02060702" pitchFamily="82" charset="0"/>
            </a:rPr>
            <a:t>UNIÃO</a:t>
          </a:r>
          <a:endParaRPr lang="pt-BR" dirty="0">
            <a:latin typeface="Algerian" panose="04020705040A02060702" pitchFamily="82" charset="0"/>
          </a:endParaRPr>
        </a:p>
      </dgm:t>
    </dgm:pt>
    <dgm:pt modelId="{1B7F43DA-1503-4F21-ADDE-B186BF930CE1}" type="parTrans" cxnId="{82F12017-54C5-4AA8-AF17-EC7085F41A55}">
      <dgm:prSet/>
      <dgm:spPr/>
      <dgm:t>
        <a:bodyPr/>
        <a:lstStyle/>
        <a:p>
          <a:endParaRPr lang="pt-BR"/>
        </a:p>
      </dgm:t>
    </dgm:pt>
    <dgm:pt modelId="{568FC83B-EDB5-438D-B492-9E4AB6C47697}" type="sibTrans" cxnId="{82F12017-54C5-4AA8-AF17-EC7085F41A55}">
      <dgm:prSet/>
      <dgm:spPr/>
      <dgm:t>
        <a:bodyPr/>
        <a:lstStyle/>
        <a:p>
          <a:endParaRPr lang="pt-BR"/>
        </a:p>
      </dgm:t>
    </dgm:pt>
    <dgm:pt modelId="{CC64FB37-6B80-4C82-AB4F-E65405DD0EDE}">
      <dgm:prSet phldrT="[Texto]"/>
      <dgm:spPr/>
      <dgm:t>
        <a:bodyPr/>
        <a:lstStyle/>
        <a:p>
          <a:r>
            <a:rPr lang="pt-BR" dirty="0" smtClean="0"/>
            <a:t>há o esforço da união dos oprimidos entre si, e deles para a libertação</a:t>
          </a:r>
          <a:endParaRPr lang="pt-BR" dirty="0"/>
        </a:p>
      </dgm:t>
    </dgm:pt>
    <dgm:pt modelId="{92E38711-2A1E-4606-B35D-7B1CC1A95796}" type="parTrans" cxnId="{A4E7739A-64D4-433C-AEA8-FB8DFAE61D00}">
      <dgm:prSet/>
      <dgm:spPr/>
      <dgm:t>
        <a:bodyPr/>
        <a:lstStyle/>
        <a:p>
          <a:endParaRPr lang="pt-BR"/>
        </a:p>
      </dgm:t>
    </dgm:pt>
    <dgm:pt modelId="{453180F9-7BC4-4CAB-B24D-20A892576D9C}" type="sibTrans" cxnId="{A4E7739A-64D4-433C-AEA8-FB8DFAE61D00}">
      <dgm:prSet/>
      <dgm:spPr/>
      <dgm:t>
        <a:bodyPr/>
        <a:lstStyle/>
        <a:p>
          <a:endParaRPr lang="pt-BR"/>
        </a:p>
      </dgm:t>
    </dgm:pt>
    <dgm:pt modelId="{66BF03C1-F721-4FA3-99B4-5F3A8BBE7DDE}">
      <dgm:prSet phldrT="[Texto]"/>
      <dgm:spPr/>
      <dgm:t>
        <a:bodyPr/>
        <a:lstStyle/>
        <a:p>
          <a:r>
            <a:rPr lang="pt-BR" dirty="0" smtClean="0"/>
            <a:t>A unidade da liderança revolucionária só existe na unidade das massas entre si e com ela</a:t>
          </a:r>
          <a:endParaRPr lang="pt-BR" dirty="0"/>
        </a:p>
      </dgm:t>
    </dgm:pt>
    <dgm:pt modelId="{5AABFDF1-7AC6-423B-A420-E2E66A4FBCED}" type="parTrans" cxnId="{60496F1F-ED07-4FB1-8E5C-568478BEBFE4}">
      <dgm:prSet/>
      <dgm:spPr/>
      <dgm:t>
        <a:bodyPr/>
        <a:lstStyle/>
        <a:p>
          <a:endParaRPr lang="pt-BR"/>
        </a:p>
      </dgm:t>
    </dgm:pt>
    <dgm:pt modelId="{9F642AF1-ED54-46F7-B3DB-9FA772A16C8B}" type="sibTrans" cxnId="{60496F1F-ED07-4FB1-8E5C-568478BEBFE4}">
      <dgm:prSet/>
      <dgm:spPr/>
      <dgm:t>
        <a:bodyPr/>
        <a:lstStyle/>
        <a:p>
          <a:endParaRPr lang="pt-BR"/>
        </a:p>
      </dgm:t>
    </dgm:pt>
    <dgm:pt modelId="{017D3695-3814-41A7-A580-4C7437158277}">
      <dgm:prSet phldrT="[Texto]"/>
      <dgm:spPr/>
      <dgm:t>
        <a:bodyPr/>
        <a:lstStyle/>
        <a:p>
          <a:r>
            <a:rPr lang="pt-BR" dirty="0" smtClean="0"/>
            <a:t>OBJETIVO: proporcionar aos oprimidos um ato de adesão à práxis verdadeira de transformação da realidade</a:t>
          </a:r>
          <a:endParaRPr lang="pt-BR" dirty="0"/>
        </a:p>
      </dgm:t>
    </dgm:pt>
    <dgm:pt modelId="{48494C80-A80E-4A0B-B092-013385DDC805}" type="parTrans" cxnId="{35501F59-461B-4D09-8CE1-E3DACFE68153}">
      <dgm:prSet/>
      <dgm:spPr/>
      <dgm:t>
        <a:bodyPr/>
        <a:lstStyle/>
        <a:p>
          <a:endParaRPr lang="pt-BR"/>
        </a:p>
      </dgm:t>
    </dgm:pt>
    <dgm:pt modelId="{DEB69CFA-ED32-4DC7-8DF9-EC3A97DDB908}" type="sibTrans" cxnId="{35501F59-461B-4D09-8CE1-E3DACFE68153}">
      <dgm:prSet/>
      <dgm:spPr/>
      <dgm:t>
        <a:bodyPr/>
        <a:lstStyle/>
        <a:p>
          <a:endParaRPr lang="pt-BR"/>
        </a:p>
      </dgm:t>
    </dgm:pt>
    <dgm:pt modelId="{E900CED6-7FE4-4F8B-9F38-3CFF1C97D79D}" type="pres">
      <dgm:prSet presAssocID="{CB055A14-5EA3-43F9-ACE0-7835EDA7DBD9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A0BCF6B-9F5F-4FDD-AA6E-29C4B7675093}" type="pres">
      <dgm:prSet presAssocID="{FC4C9F6F-EBD8-4551-A02F-1F38F2334773}" presName="roof" presStyleLbl="dkBgShp" presStyleIdx="0" presStyleCnt="2"/>
      <dgm:spPr/>
      <dgm:t>
        <a:bodyPr/>
        <a:lstStyle/>
        <a:p>
          <a:endParaRPr lang="pt-BR"/>
        </a:p>
      </dgm:t>
    </dgm:pt>
    <dgm:pt modelId="{ACB021E6-7F6F-4CEB-B989-F1209EF209AD}" type="pres">
      <dgm:prSet presAssocID="{FC4C9F6F-EBD8-4551-A02F-1F38F2334773}" presName="pillars" presStyleCnt="0"/>
      <dgm:spPr/>
      <dgm:t>
        <a:bodyPr/>
        <a:lstStyle/>
        <a:p>
          <a:endParaRPr lang="pt-BR"/>
        </a:p>
      </dgm:t>
    </dgm:pt>
    <dgm:pt modelId="{05314073-6B01-4B11-896A-55DA52DC2277}" type="pres">
      <dgm:prSet presAssocID="{FC4C9F6F-EBD8-4551-A02F-1F38F2334773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68CAE8C-255E-44A9-ADF5-6BBC70B205B0}" type="pres">
      <dgm:prSet presAssocID="{66BF03C1-F721-4FA3-99B4-5F3A8BBE7DDE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7A08D44-D319-4DC8-B3EB-80D25A0A2D5B}" type="pres">
      <dgm:prSet presAssocID="{017D3695-3814-41A7-A580-4C7437158277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4D34C1A-0F30-4763-B2AC-90907661914B}" type="pres">
      <dgm:prSet presAssocID="{FC4C9F6F-EBD8-4551-A02F-1F38F2334773}" presName="base" presStyleLbl="dkBgShp" presStyleIdx="1" presStyleCnt="2"/>
      <dgm:spPr/>
      <dgm:t>
        <a:bodyPr/>
        <a:lstStyle/>
        <a:p>
          <a:endParaRPr lang="pt-BR"/>
        </a:p>
      </dgm:t>
    </dgm:pt>
  </dgm:ptLst>
  <dgm:cxnLst>
    <dgm:cxn modelId="{60496F1F-ED07-4FB1-8E5C-568478BEBFE4}" srcId="{FC4C9F6F-EBD8-4551-A02F-1F38F2334773}" destId="{66BF03C1-F721-4FA3-99B4-5F3A8BBE7DDE}" srcOrd="1" destOrd="0" parTransId="{5AABFDF1-7AC6-423B-A420-E2E66A4FBCED}" sibTransId="{9F642AF1-ED54-46F7-B3DB-9FA772A16C8B}"/>
    <dgm:cxn modelId="{A3E6A209-2045-4BAF-AD5D-1F8B4C69F0D7}" type="presOf" srcId="{CB055A14-5EA3-43F9-ACE0-7835EDA7DBD9}" destId="{E900CED6-7FE4-4F8B-9F38-3CFF1C97D79D}" srcOrd="0" destOrd="0" presId="urn:microsoft.com/office/officeart/2005/8/layout/hList3"/>
    <dgm:cxn modelId="{7D7A1F01-DC88-4EF1-946F-68C4948B2E97}" type="presOf" srcId="{FC4C9F6F-EBD8-4551-A02F-1F38F2334773}" destId="{3A0BCF6B-9F5F-4FDD-AA6E-29C4B7675093}" srcOrd="0" destOrd="0" presId="urn:microsoft.com/office/officeart/2005/8/layout/hList3"/>
    <dgm:cxn modelId="{35501F59-461B-4D09-8CE1-E3DACFE68153}" srcId="{FC4C9F6F-EBD8-4551-A02F-1F38F2334773}" destId="{017D3695-3814-41A7-A580-4C7437158277}" srcOrd="2" destOrd="0" parTransId="{48494C80-A80E-4A0B-B092-013385DDC805}" sibTransId="{DEB69CFA-ED32-4DC7-8DF9-EC3A97DDB908}"/>
    <dgm:cxn modelId="{2A96CDBC-7024-4577-804B-861EF7605559}" type="presOf" srcId="{017D3695-3814-41A7-A580-4C7437158277}" destId="{87A08D44-D319-4DC8-B3EB-80D25A0A2D5B}" srcOrd="0" destOrd="0" presId="urn:microsoft.com/office/officeart/2005/8/layout/hList3"/>
    <dgm:cxn modelId="{B437B524-D704-4922-8B46-8A8A7596679D}" type="presOf" srcId="{66BF03C1-F721-4FA3-99B4-5F3A8BBE7DDE}" destId="{768CAE8C-255E-44A9-ADF5-6BBC70B205B0}" srcOrd="0" destOrd="0" presId="urn:microsoft.com/office/officeart/2005/8/layout/hList3"/>
    <dgm:cxn modelId="{82F12017-54C5-4AA8-AF17-EC7085F41A55}" srcId="{CB055A14-5EA3-43F9-ACE0-7835EDA7DBD9}" destId="{FC4C9F6F-EBD8-4551-A02F-1F38F2334773}" srcOrd="0" destOrd="0" parTransId="{1B7F43DA-1503-4F21-ADDE-B186BF930CE1}" sibTransId="{568FC83B-EDB5-438D-B492-9E4AB6C47697}"/>
    <dgm:cxn modelId="{A4E7739A-64D4-433C-AEA8-FB8DFAE61D00}" srcId="{FC4C9F6F-EBD8-4551-A02F-1F38F2334773}" destId="{CC64FB37-6B80-4C82-AB4F-E65405DD0EDE}" srcOrd="0" destOrd="0" parTransId="{92E38711-2A1E-4606-B35D-7B1CC1A95796}" sibTransId="{453180F9-7BC4-4CAB-B24D-20A892576D9C}"/>
    <dgm:cxn modelId="{FF9FEFCD-4833-4D93-BE51-BC84B010A508}" type="presOf" srcId="{CC64FB37-6B80-4C82-AB4F-E65405DD0EDE}" destId="{05314073-6B01-4B11-896A-55DA52DC2277}" srcOrd="0" destOrd="0" presId="urn:microsoft.com/office/officeart/2005/8/layout/hList3"/>
    <dgm:cxn modelId="{D859F86E-7681-4B03-8AEA-29872210C447}" type="presParOf" srcId="{E900CED6-7FE4-4F8B-9F38-3CFF1C97D79D}" destId="{3A0BCF6B-9F5F-4FDD-AA6E-29C4B7675093}" srcOrd="0" destOrd="0" presId="urn:microsoft.com/office/officeart/2005/8/layout/hList3"/>
    <dgm:cxn modelId="{058668D9-377F-4E39-BC83-2A5A99AAEEBB}" type="presParOf" srcId="{E900CED6-7FE4-4F8B-9F38-3CFF1C97D79D}" destId="{ACB021E6-7F6F-4CEB-B989-F1209EF209AD}" srcOrd="1" destOrd="0" presId="urn:microsoft.com/office/officeart/2005/8/layout/hList3"/>
    <dgm:cxn modelId="{2EAE3982-1372-46DE-89E3-56926DFA8977}" type="presParOf" srcId="{ACB021E6-7F6F-4CEB-B989-F1209EF209AD}" destId="{05314073-6B01-4B11-896A-55DA52DC2277}" srcOrd="0" destOrd="0" presId="urn:microsoft.com/office/officeart/2005/8/layout/hList3"/>
    <dgm:cxn modelId="{BAADA020-47C9-484D-8967-ABF59DB624E7}" type="presParOf" srcId="{ACB021E6-7F6F-4CEB-B989-F1209EF209AD}" destId="{768CAE8C-255E-44A9-ADF5-6BBC70B205B0}" srcOrd="1" destOrd="0" presId="urn:microsoft.com/office/officeart/2005/8/layout/hList3"/>
    <dgm:cxn modelId="{93DA367B-7F3D-4095-B348-53AF067E47C1}" type="presParOf" srcId="{ACB021E6-7F6F-4CEB-B989-F1209EF209AD}" destId="{87A08D44-D319-4DC8-B3EB-80D25A0A2D5B}" srcOrd="2" destOrd="0" presId="urn:microsoft.com/office/officeart/2005/8/layout/hList3"/>
    <dgm:cxn modelId="{94809038-68D7-4CDA-B8A5-68546AF0B3E3}" type="presParOf" srcId="{E900CED6-7FE4-4F8B-9F38-3CFF1C97D79D}" destId="{A4D34C1A-0F30-4763-B2AC-90907661914B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B055A14-5EA3-43F9-ACE0-7835EDA7DBD9}" type="doc">
      <dgm:prSet loTypeId="urn:microsoft.com/office/officeart/2005/8/layout/hList3" loCatId="list" qsTypeId="urn:microsoft.com/office/officeart/2005/8/quickstyle/3d4" qsCatId="3D" csTypeId="urn:microsoft.com/office/officeart/2005/8/colors/accent6_3" csCatId="accent6" phldr="1"/>
      <dgm:spPr/>
      <dgm:t>
        <a:bodyPr/>
        <a:lstStyle/>
        <a:p>
          <a:endParaRPr lang="pt-BR"/>
        </a:p>
      </dgm:t>
    </dgm:pt>
    <dgm:pt modelId="{FC4C9F6F-EBD8-4551-A02F-1F38F2334773}">
      <dgm:prSet phldrT="[Texto]"/>
      <dgm:spPr/>
      <dgm:t>
        <a:bodyPr/>
        <a:lstStyle/>
        <a:p>
          <a:r>
            <a:rPr lang="pt-BR" dirty="0" smtClean="0">
              <a:latin typeface="Algerian" panose="04020705040A02060702" pitchFamily="82" charset="0"/>
            </a:rPr>
            <a:t>ORGANIZAÇÃO</a:t>
          </a:r>
          <a:endParaRPr lang="pt-BR" dirty="0">
            <a:latin typeface="Algerian" panose="04020705040A02060702" pitchFamily="82" charset="0"/>
          </a:endParaRPr>
        </a:p>
      </dgm:t>
    </dgm:pt>
    <dgm:pt modelId="{1B7F43DA-1503-4F21-ADDE-B186BF930CE1}" type="parTrans" cxnId="{82F12017-54C5-4AA8-AF17-EC7085F41A55}">
      <dgm:prSet/>
      <dgm:spPr/>
      <dgm:t>
        <a:bodyPr/>
        <a:lstStyle/>
        <a:p>
          <a:endParaRPr lang="pt-BR"/>
        </a:p>
      </dgm:t>
    </dgm:pt>
    <dgm:pt modelId="{568FC83B-EDB5-438D-B492-9E4AB6C47697}" type="sibTrans" cxnId="{82F12017-54C5-4AA8-AF17-EC7085F41A55}">
      <dgm:prSet/>
      <dgm:spPr/>
      <dgm:t>
        <a:bodyPr/>
        <a:lstStyle/>
        <a:p>
          <a:endParaRPr lang="pt-BR"/>
        </a:p>
      </dgm:t>
    </dgm:pt>
    <dgm:pt modelId="{CC64FB37-6B80-4C82-AB4F-E65405DD0EDE}">
      <dgm:prSet phldrT="[Texto]"/>
      <dgm:spPr/>
      <dgm:t>
        <a:bodyPr/>
        <a:lstStyle/>
        <a:p>
          <a:r>
            <a:rPr lang="pt-BR" dirty="0" smtClean="0"/>
            <a:t>O antídoto para a manipulação está na organização criticamente consciente</a:t>
          </a:r>
          <a:endParaRPr lang="pt-BR" dirty="0"/>
        </a:p>
      </dgm:t>
    </dgm:pt>
    <dgm:pt modelId="{92E38711-2A1E-4606-B35D-7B1CC1A95796}" type="parTrans" cxnId="{A4E7739A-64D4-433C-AEA8-FB8DFAE61D00}">
      <dgm:prSet/>
      <dgm:spPr/>
      <dgm:t>
        <a:bodyPr/>
        <a:lstStyle/>
        <a:p>
          <a:endParaRPr lang="pt-BR"/>
        </a:p>
      </dgm:t>
    </dgm:pt>
    <dgm:pt modelId="{453180F9-7BC4-4CAB-B24D-20A892576D9C}" type="sibTrans" cxnId="{A4E7739A-64D4-433C-AEA8-FB8DFAE61D00}">
      <dgm:prSet/>
      <dgm:spPr/>
      <dgm:t>
        <a:bodyPr/>
        <a:lstStyle/>
        <a:p>
          <a:endParaRPr lang="pt-BR"/>
        </a:p>
      </dgm:t>
    </dgm:pt>
    <dgm:pt modelId="{66BF03C1-F721-4FA3-99B4-5F3A8BBE7DDE}">
      <dgm:prSet phldrT="[Texto]"/>
      <dgm:spPr/>
      <dgm:t>
        <a:bodyPr/>
        <a:lstStyle/>
        <a:p>
          <a:r>
            <a:rPr lang="pt-BR" dirty="0" smtClean="0"/>
            <a:t>A organização é um desdobramento natural da unidades das massas populares</a:t>
          </a:r>
          <a:endParaRPr lang="pt-BR" dirty="0"/>
        </a:p>
      </dgm:t>
    </dgm:pt>
    <dgm:pt modelId="{5AABFDF1-7AC6-423B-A420-E2E66A4FBCED}" type="parTrans" cxnId="{60496F1F-ED07-4FB1-8E5C-568478BEBFE4}">
      <dgm:prSet/>
      <dgm:spPr/>
      <dgm:t>
        <a:bodyPr/>
        <a:lstStyle/>
        <a:p>
          <a:endParaRPr lang="pt-BR"/>
        </a:p>
      </dgm:t>
    </dgm:pt>
    <dgm:pt modelId="{9F642AF1-ED54-46F7-B3DB-9FA772A16C8B}" type="sibTrans" cxnId="{60496F1F-ED07-4FB1-8E5C-568478BEBFE4}">
      <dgm:prSet/>
      <dgm:spPr/>
      <dgm:t>
        <a:bodyPr/>
        <a:lstStyle/>
        <a:p>
          <a:endParaRPr lang="pt-BR"/>
        </a:p>
      </dgm:t>
    </dgm:pt>
    <dgm:pt modelId="{017D3695-3814-41A7-A580-4C7437158277}">
      <dgm:prSet phldrT="[Texto]"/>
      <dgm:spPr/>
      <dgm:t>
        <a:bodyPr/>
        <a:lstStyle/>
        <a:p>
          <a:r>
            <a:rPr lang="pt-BR" dirty="0" smtClean="0"/>
            <a:t>Esta organização é organização </a:t>
          </a:r>
          <a:r>
            <a:rPr lang="pt-BR" i="1" dirty="0" smtClean="0"/>
            <a:t>com</a:t>
          </a:r>
          <a:r>
            <a:rPr lang="pt-BR" dirty="0" smtClean="0"/>
            <a:t> as massas populares</a:t>
          </a:r>
          <a:endParaRPr lang="pt-BR" dirty="0"/>
        </a:p>
      </dgm:t>
    </dgm:pt>
    <dgm:pt modelId="{48494C80-A80E-4A0B-B092-013385DDC805}" type="parTrans" cxnId="{35501F59-461B-4D09-8CE1-E3DACFE68153}">
      <dgm:prSet/>
      <dgm:spPr/>
      <dgm:t>
        <a:bodyPr/>
        <a:lstStyle/>
        <a:p>
          <a:endParaRPr lang="pt-BR"/>
        </a:p>
      </dgm:t>
    </dgm:pt>
    <dgm:pt modelId="{DEB69CFA-ED32-4DC7-8DF9-EC3A97DDB908}" type="sibTrans" cxnId="{35501F59-461B-4D09-8CE1-E3DACFE68153}">
      <dgm:prSet/>
      <dgm:spPr/>
      <dgm:t>
        <a:bodyPr/>
        <a:lstStyle/>
        <a:p>
          <a:endParaRPr lang="pt-BR"/>
        </a:p>
      </dgm:t>
    </dgm:pt>
    <dgm:pt modelId="{E900CED6-7FE4-4F8B-9F38-3CFF1C97D79D}" type="pres">
      <dgm:prSet presAssocID="{CB055A14-5EA3-43F9-ACE0-7835EDA7DBD9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A0BCF6B-9F5F-4FDD-AA6E-29C4B7675093}" type="pres">
      <dgm:prSet presAssocID="{FC4C9F6F-EBD8-4551-A02F-1F38F2334773}" presName="roof" presStyleLbl="dkBgShp" presStyleIdx="0" presStyleCnt="2"/>
      <dgm:spPr/>
      <dgm:t>
        <a:bodyPr/>
        <a:lstStyle/>
        <a:p>
          <a:endParaRPr lang="pt-BR"/>
        </a:p>
      </dgm:t>
    </dgm:pt>
    <dgm:pt modelId="{ACB021E6-7F6F-4CEB-B989-F1209EF209AD}" type="pres">
      <dgm:prSet presAssocID="{FC4C9F6F-EBD8-4551-A02F-1F38F2334773}" presName="pillars" presStyleCnt="0"/>
      <dgm:spPr/>
      <dgm:t>
        <a:bodyPr/>
        <a:lstStyle/>
        <a:p>
          <a:endParaRPr lang="pt-BR"/>
        </a:p>
      </dgm:t>
    </dgm:pt>
    <dgm:pt modelId="{05314073-6B01-4B11-896A-55DA52DC2277}" type="pres">
      <dgm:prSet presAssocID="{FC4C9F6F-EBD8-4551-A02F-1F38F2334773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68CAE8C-255E-44A9-ADF5-6BBC70B205B0}" type="pres">
      <dgm:prSet presAssocID="{66BF03C1-F721-4FA3-99B4-5F3A8BBE7DDE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7A08D44-D319-4DC8-B3EB-80D25A0A2D5B}" type="pres">
      <dgm:prSet presAssocID="{017D3695-3814-41A7-A580-4C7437158277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4D34C1A-0F30-4763-B2AC-90907661914B}" type="pres">
      <dgm:prSet presAssocID="{FC4C9F6F-EBD8-4551-A02F-1F38F2334773}" presName="base" presStyleLbl="dkBgShp" presStyleIdx="1" presStyleCnt="2"/>
      <dgm:spPr/>
      <dgm:t>
        <a:bodyPr/>
        <a:lstStyle/>
        <a:p>
          <a:endParaRPr lang="pt-BR"/>
        </a:p>
      </dgm:t>
    </dgm:pt>
  </dgm:ptLst>
  <dgm:cxnLst>
    <dgm:cxn modelId="{60496F1F-ED07-4FB1-8E5C-568478BEBFE4}" srcId="{FC4C9F6F-EBD8-4551-A02F-1F38F2334773}" destId="{66BF03C1-F721-4FA3-99B4-5F3A8BBE7DDE}" srcOrd="1" destOrd="0" parTransId="{5AABFDF1-7AC6-423B-A420-E2E66A4FBCED}" sibTransId="{9F642AF1-ED54-46F7-B3DB-9FA772A16C8B}"/>
    <dgm:cxn modelId="{5B386D37-8D47-4E6B-9AB6-B0D6DA7EB1A9}" type="presOf" srcId="{CC64FB37-6B80-4C82-AB4F-E65405DD0EDE}" destId="{05314073-6B01-4B11-896A-55DA52DC2277}" srcOrd="0" destOrd="0" presId="urn:microsoft.com/office/officeart/2005/8/layout/hList3"/>
    <dgm:cxn modelId="{35501F59-461B-4D09-8CE1-E3DACFE68153}" srcId="{FC4C9F6F-EBD8-4551-A02F-1F38F2334773}" destId="{017D3695-3814-41A7-A580-4C7437158277}" srcOrd="2" destOrd="0" parTransId="{48494C80-A80E-4A0B-B092-013385DDC805}" sibTransId="{DEB69CFA-ED32-4DC7-8DF9-EC3A97DDB908}"/>
    <dgm:cxn modelId="{2B6C7879-A9BF-4D6D-B79F-B45CA983D28F}" type="presOf" srcId="{66BF03C1-F721-4FA3-99B4-5F3A8BBE7DDE}" destId="{768CAE8C-255E-44A9-ADF5-6BBC70B205B0}" srcOrd="0" destOrd="0" presId="urn:microsoft.com/office/officeart/2005/8/layout/hList3"/>
    <dgm:cxn modelId="{A85D1A33-D72D-4E37-9CB5-3441D7606F62}" type="presOf" srcId="{CB055A14-5EA3-43F9-ACE0-7835EDA7DBD9}" destId="{E900CED6-7FE4-4F8B-9F38-3CFF1C97D79D}" srcOrd="0" destOrd="0" presId="urn:microsoft.com/office/officeart/2005/8/layout/hList3"/>
    <dgm:cxn modelId="{01919CC1-83C5-49F6-B1EA-A1921A6A72C5}" type="presOf" srcId="{017D3695-3814-41A7-A580-4C7437158277}" destId="{87A08D44-D319-4DC8-B3EB-80D25A0A2D5B}" srcOrd="0" destOrd="0" presId="urn:microsoft.com/office/officeart/2005/8/layout/hList3"/>
    <dgm:cxn modelId="{5D3FC109-414C-4339-B777-528051C3B86A}" type="presOf" srcId="{FC4C9F6F-EBD8-4551-A02F-1F38F2334773}" destId="{3A0BCF6B-9F5F-4FDD-AA6E-29C4B7675093}" srcOrd="0" destOrd="0" presId="urn:microsoft.com/office/officeart/2005/8/layout/hList3"/>
    <dgm:cxn modelId="{82F12017-54C5-4AA8-AF17-EC7085F41A55}" srcId="{CB055A14-5EA3-43F9-ACE0-7835EDA7DBD9}" destId="{FC4C9F6F-EBD8-4551-A02F-1F38F2334773}" srcOrd="0" destOrd="0" parTransId="{1B7F43DA-1503-4F21-ADDE-B186BF930CE1}" sibTransId="{568FC83B-EDB5-438D-B492-9E4AB6C47697}"/>
    <dgm:cxn modelId="{A4E7739A-64D4-433C-AEA8-FB8DFAE61D00}" srcId="{FC4C9F6F-EBD8-4551-A02F-1F38F2334773}" destId="{CC64FB37-6B80-4C82-AB4F-E65405DD0EDE}" srcOrd="0" destOrd="0" parTransId="{92E38711-2A1E-4606-B35D-7B1CC1A95796}" sibTransId="{453180F9-7BC4-4CAB-B24D-20A892576D9C}"/>
    <dgm:cxn modelId="{DAAC5190-4338-4FD7-92C0-D49E7580E384}" type="presParOf" srcId="{E900CED6-7FE4-4F8B-9F38-3CFF1C97D79D}" destId="{3A0BCF6B-9F5F-4FDD-AA6E-29C4B7675093}" srcOrd="0" destOrd="0" presId="urn:microsoft.com/office/officeart/2005/8/layout/hList3"/>
    <dgm:cxn modelId="{E4A7C62B-090F-4AEF-A385-405442EDE634}" type="presParOf" srcId="{E900CED6-7FE4-4F8B-9F38-3CFF1C97D79D}" destId="{ACB021E6-7F6F-4CEB-B989-F1209EF209AD}" srcOrd="1" destOrd="0" presId="urn:microsoft.com/office/officeart/2005/8/layout/hList3"/>
    <dgm:cxn modelId="{D79BA718-E380-4C89-9293-AE9255BA7FD9}" type="presParOf" srcId="{ACB021E6-7F6F-4CEB-B989-F1209EF209AD}" destId="{05314073-6B01-4B11-896A-55DA52DC2277}" srcOrd="0" destOrd="0" presId="urn:microsoft.com/office/officeart/2005/8/layout/hList3"/>
    <dgm:cxn modelId="{D422AF52-07DF-4916-90DF-355495A2CB3C}" type="presParOf" srcId="{ACB021E6-7F6F-4CEB-B989-F1209EF209AD}" destId="{768CAE8C-255E-44A9-ADF5-6BBC70B205B0}" srcOrd="1" destOrd="0" presId="urn:microsoft.com/office/officeart/2005/8/layout/hList3"/>
    <dgm:cxn modelId="{A6CC6D7F-651D-4CC5-89A6-F19F73DE71A2}" type="presParOf" srcId="{ACB021E6-7F6F-4CEB-B989-F1209EF209AD}" destId="{87A08D44-D319-4DC8-B3EB-80D25A0A2D5B}" srcOrd="2" destOrd="0" presId="urn:microsoft.com/office/officeart/2005/8/layout/hList3"/>
    <dgm:cxn modelId="{FB9E8B87-DC76-4CFB-B5A9-09B67E540B5F}" type="presParOf" srcId="{E900CED6-7FE4-4F8B-9F38-3CFF1C97D79D}" destId="{A4D34C1A-0F30-4763-B2AC-90907661914B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F6B226F-7A0C-4482-B87B-CCF72F83C972}" type="doc">
      <dgm:prSet loTypeId="urn:microsoft.com/office/officeart/2005/8/layout/radial3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0C02ED3-2446-4436-8718-C6E1395FF52C}">
      <dgm:prSet phldrT="[Texto]"/>
      <dgm:spPr/>
      <dgm:t>
        <a:bodyPr/>
        <a:lstStyle/>
        <a:p>
          <a:r>
            <a:rPr lang="pt-BR" dirty="0" smtClean="0"/>
            <a:t>síntese cultural</a:t>
          </a:r>
          <a:endParaRPr lang="pt-BR" dirty="0"/>
        </a:p>
      </dgm:t>
    </dgm:pt>
    <dgm:pt modelId="{F5EFB4F7-BACF-442D-A0E3-D068592AC926}" type="parTrans" cxnId="{16117ED4-EC3A-4645-972E-B8D81EF77974}">
      <dgm:prSet/>
      <dgm:spPr/>
      <dgm:t>
        <a:bodyPr/>
        <a:lstStyle/>
        <a:p>
          <a:endParaRPr lang="pt-BR"/>
        </a:p>
      </dgm:t>
    </dgm:pt>
    <dgm:pt modelId="{A1CFA59E-E001-4665-BEFF-4CE4FC6A892D}" type="sibTrans" cxnId="{16117ED4-EC3A-4645-972E-B8D81EF77974}">
      <dgm:prSet/>
      <dgm:spPr/>
      <dgm:t>
        <a:bodyPr/>
        <a:lstStyle/>
        <a:p>
          <a:endParaRPr lang="pt-BR"/>
        </a:p>
      </dgm:t>
    </dgm:pt>
    <dgm:pt modelId="{A0F7A689-36F9-4EA3-BA99-EA795ACFC05B}">
      <dgm:prSet phldrT="[Texto]" custT="1"/>
      <dgm:spPr/>
      <dgm:t>
        <a:bodyPr/>
        <a:lstStyle/>
        <a:p>
          <a:r>
            <a:rPr lang="pt-BR" sz="2000" b="1" dirty="0" smtClean="0"/>
            <a:t>instrumento de superação da própria cultura alienada e alienante</a:t>
          </a:r>
          <a:endParaRPr lang="pt-BR" sz="2000" b="1" dirty="0"/>
        </a:p>
      </dgm:t>
    </dgm:pt>
    <dgm:pt modelId="{147CBA63-3D89-4E8A-BF2F-D12797FFE2B1}" type="parTrans" cxnId="{1515F81E-1EDC-4AC7-A550-B6C8BEE27A42}">
      <dgm:prSet/>
      <dgm:spPr/>
      <dgm:t>
        <a:bodyPr/>
        <a:lstStyle/>
        <a:p>
          <a:endParaRPr lang="pt-BR"/>
        </a:p>
      </dgm:t>
    </dgm:pt>
    <dgm:pt modelId="{D30BD76E-7817-4710-87C3-C20BEBB94529}" type="sibTrans" cxnId="{1515F81E-1EDC-4AC7-A550-B6C8BEE27A42}">
      <dgm:prSet/>
      <dgm:spPr/>
      <dgm:t>
        <a:bodyPr/>
        <a:lstStyle/>
        <a:p>
          <a:endParaRPr lang="pt-BR"/>
        </a:p>
      </dgm:t>
    </dgm:pt>
    <dgm:pt modelId="{FC6AE200-F909-4325-A1CB-AE78EDB4C522}">
      <dgm:prSet phldrT="[Texto]" custT="1"/>
      <dgm:spPr/>
      <dgm:t>
        <a:bodyPr/>
        <a:lstStyle/>
        <a:p>
          <a:r>
            <a:rPr lang="pt-BR" sz="1800" b="1" dirty="0" smtClean="0"/>
            <a:t>modalidade de ação com que, culturalmente, se fará frente à força da própria cultura, enquanto mantenedora das estruturas que se formam</a:t>
          </a:r>
          <a:endParaRPr lang="pt-BR" sz="1800" b="1" dirty="0"/>
        </a:p>
      </dgm:t>
    </dgm:pt>
    <dgm:pt modelId="{D1B17F50-D94D-4A6A-876D-4271BBB14C21}" type="parTrans" cxnId="{4E3D11DD-FA70-467D-9C39-64E7AB6D1FB8}">
      <dgm:prSet/>
      <dgm:spPr/>
      <dgm:t>
        <a:bodyPr/>
        <a:lstStyle/>
        <a:p>
          <a:endParaRPr lang="pt-BR"/>
        </a:p>
      </dgm:t>
    </dgm:pt>
    <dgm:pt modelId="{71D981CF-F0F6-484E-A857-FB87D860D715}" type="sibTrans" cxnId="{4E3D11DD-FA70-467D-9C39-64E7AB6D1FB8}">
      <dgm:prSet/>
      <dgm:spPr/>
      <dgm:t>
        <a:bodyPr/>
        <a:lstStyle/>
        <a:p>
          <a:endParaRPr lang="pt-BR"/>
        </a:p>
      </dgm:t>
    </dgm:pt>
    <dgm:pt modelId="{E448A75D-73EA-4060-9D60-00D25ACF6D9A}">
      <dgm:prSet phldrT="[Texto]" custT="1"/>
      <dgm:spPr/>
      <dgm:t>
        <a:bodyPr/>
        <a:lstStyle/>
        <a:p>
          <a:r>
            <a:rPr lang="pt-BR" sz="2000" b="1" dirty="0" smtClean="0"/>
            <a:t>A ação cultural, ou está a serviço da dominação ou está a serviço da libertação dos homens</a:t>
          </a:r>
          <a:endParaRPr lang="pt-BR" sz="2000" b="1" dirty="0"/>
        </a:p>
      </dgm:t>
    </dgm:pt>
    <dgm:pt modelId="{3C074B9F-89B5-44DC-848B-A3D7BF1E2253}" type="parTrans" cxnId="{5796939F-6359-4BA3-8F4D-2A56FD9A76A4}">
      <dgm:prSet/>
      <dgm:spPr/>
      <dgm:t>
        <a:bodyPr/>
        <a:lstStyle/>
        <a:p>
          <a:endParaRPr lang="pt-BR"/>
        </a:p>
      </dgm:t>
    </dgm:pt>
    <dgm:pt modelId="{9CD7025E-478E-4B6A-B3E8-B1ED2C4BB944}" type="sibTrans" cxnId="{5796939F-6359-4BA3-8F4D-2A56FD9A76A4}">
      <dgm:prSet/>
      <dgm:spPr/>
      <dgm:t>
        <a:bodyPr/>
        <a:lstStyle/>
        <a:p>
          <a:endParaRPr lang="pt-BR"/>
        </a:p>
      </dgm:t>
    </dgm:pt>
    <dgm:pt modelId="{0FD6E5F6-8BBE-49EB-B812-6ED46F8E467D}">
      <dgm:prSet phldrT="[Texto]" custT="1"/>
      <dgm:spPr/>
      <dgm:t>
        <a:bodyPr/>
        <a:lstStyle/>
        <a:p>
          <a:r>
            <a:rPr lang="pt-BR" sz="2000" b="1" dirty="0" smtClean="0"/>
            <a:t>A reconstrução da sociedade deve ser feita através da revolução cultural</a:t>
          </a:r>
          <a:endParaRPr lang="pt-BR" sz="2000" b="1" dirty="0"/>
        </a:p>
      </dgm:t>
    </dgm:pt>
    <dgm:pt modelId="{FA164C35-6E40-4F7B-978E-06C8FA246383}" type="parTrans" cxnId="{7C76B022-E7B5-453E-8157-EF38E3227D63}">
      <dgm:prSet/>
      <dgm:spPr/>
      <dgm:t>
        <a:bodyPr/>
        <a:lstStyle/>
        <a:p>
          <a:endParaRPr lang="pt-BR"/>
        </a:p>
      </dgm:t>
    </dgm:pt>
    <dgm:pt modelId="{3572234C-612E-489C-A857-A84B9455FD57}" type="sibTrans" cxnId="{7C76B022-E7B5-453E-8157-EF38E3227D63}">
      <dgm:prSet/>
      <dgm:spPr/>
      <dgm:t>
        <a:bodyPr/>
        <a:lstStyle/>
        <a:p>
          <a:endParaRPr lang="pt-BR"/>
        </a:p>
      </dgm:t>
    </dgm:pt>
    <dgm:pt modelId="{F0B7CE7B-9FED-4917-8676-AC211BDB82F2}" type="pres">
      <dgm:prSet presAssocID="{CF6B226F-7A0C-4482-B87B-CCF72F83C9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4A6B213-6546-43CD-A002-78C71F871C73}" type="pres">
      <dgm:prSet presAssocID="{CF6B226F-7A0C-4482-B87B-CCF72F83C972}" presName="radial" presStyleCnt="0">
        <dgm:presLayoutVars>
          <dgm:animLvl val="ctr"/>
        </dgm:presLayoutVars>
      </dgm:prSet>
      <dgm:spPr/>
    </dgm:pt>
    <dgm:pt modelId="{0C194973-9F53-4755-A23B-1CBF7F580960}" type="pres">
      <dgm:prSet presAssocID="{C0C02ED3-2446-4436-8718-C6E1395FF52C}" presName="centerShape" presStyleLbl="vennNode1" presStyleIdx="0" presStyleCnt="5" custScaleY="76459"/>
      <dgm:spPr/>
      <dgm:t>
        <a:bodyPr/>
        <a:lstStyle/>
        <a:p>
          <a:endParaRPr lang="pt-BR"/>
        </a:p>
      </dgm:t>
    </dgm:pt>
    <dgm:pt modelId="{FBAD5D62-74C7-428C-B4D9-C42299EB6114}" type="pres">
      <dgm:prSet presAssocID="{A0F7A689-36F9-4EA3-BA99-EA795ACFC05B}" presName="node" presStyleLbl="vennNode1" presStyleIdx="1" presStyleCnt="5" custScaleX="186458" custScaleY="135695" custRadScaleRad="109937" custRadScaleInc="6657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1B994EC-9A92-46B0-9DC1-4D0FF0DB9C0F}" type="pres">
      <dgm:prSet presAssocID="{FC6AE200-F909-4325-A1CB-AE78EDB4C522}" presName="node" presStyleLbl="vennNode1" presStyleIdx="2" presStyleCnt="5" custScaleX="223070" custScaleY="135695" custRadScaleRad="135276" custRadScaleInc="2991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CFD3BBC-822A-4E2B-8C5F-3398A04A9DC4}" type="pres">
      <dgm:prSet presAssocID="{E448A75D-73EA-4060-9D60-00D25ACF6D9A}" presName="node" presStyleLbl="vennNode1" presStyleIdx="3" presStyleCnt="5" custScaleX="186458" custScaleY="135695" custRadScaleRad="95586" custRadScaleInc="3187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5591B10-6EFA-4D7F-BA0D-9EFFA9427B21}" type="pres">
      <dgm:prSet presAssocID="{0FD6E5F6-8BBE-49EB-B812-6ED46F8E467D}" presName="node" presStyleLbl="vennNode1" presStyleIdx="4" presStyleCnt="5" custScaleX="175505" custScaleY="135695" custRadScaleRad="123285" custRadScaleInc="1327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E3D11DD-FA70-467D-9C39-64E7AB6D1FB8}" srcId="{C0C02ED3-2446-4436-8718-C6E1395FF52C}" destId="{FC6AE200-F909-4325-A1CB-AE78EDB4C522}" srcOrd="1" destOrd="0" parTransId="{D1B17F50-D94D-4A6A-876D-4271BBB14C21}" sibTransId="{71D981CF-F0F6-484E-A857-FB87D860D715}"/>
    <dgm:cxn modelId="{7C76B022-E7B5-453E-8157-EF38E3227D63}" srcId="{C0C02ED3-2446-4436-8718-C6E1395FF52C}" destId="{0FD6E5F6-8BBE-49EB-B812-6ED46F8E467D}" srcOrd="3" destOrd="0" parTransId="{FA164C35-6E40-4F7B-978E-06C8FA246383}" sibTransId="{3572234C-612E-489C-A857-A84B9455FD57}"/>
    <dgm:cxn modelId="{37A9D235-7EE7-4D67-ADB6-E127D32C40B4}" type="presOf" srcId="{CF6B226F-7A0C-4482-B87B-CCF72F83C972}" destId="{F0B7CE7B-9FED-4917-8676-AC211BDB82F2}" srcOrd="0" destOrd="0" presId="urn:microsoft.com/office/officeart/2005/8/layout/radial3"/>
    <dgm:cxn modelId="{971FFF29-0EBC-4736-ABD9-D17595E4F83C}" type="presOf" srcId="{0FD6E5F6-8BBE-49EB-B812-6ED46F8E467D}" destId="{F5591B10-6EFA-4D7F-BA0D-9EFFA9427B21}" srcOrd="0" destOrd="0" presId="urn:microsoft.com/office/officeart/2005/8/layout/radial3"/>
    <dgm:cxn modelId="{DE74FB82-1CC5-45CB-AD3B-7AA25039E1E6}" type="presOf" srcId="{FC6AE200-F909-4325-A1CB-AE78EDB4C522}" destId="{D1B994EC-9A92-46B0-9DC1-4D0FF0DB9C0F}" srcOrd="0" destOrd="0" presId="urn:microsoft.com/office/officeart/2005/8/layout/radial3"/>
    <dgm:cxn modelId="{16117ED4-EC3A-4645-972E-B8D81EF77974}" srcId="{CF6B226F-7A0C-4482-B87B-CCF72F83C972}" destId="{C0C02ED3-2446-4436-8718-C6E1395FF52C}" srcOrd="0" destOrd="0" parTransId="{F5EFB4F7-BACF-442D-A0E3-D068592AC926}" sibTransId="{A1CFA59E-E001-4665-BEFF-4CE4FC6A892D}"/>
    <dgm:cxn modelId="{5796939F-6359-4BA3-8F4D-2A56FD9A76A4}" srcId="{C0C02ED3-2446-4436-8718-C6E1395FF52C}" destId="{E448A75D-73EA-4060-9D60-00D25ACF6D9A}" srcOrd="2" destOrd="0" parTransId="{3C074B9F-89B5-44DC-848B-A3D7BF1E2253}" sibTransId="{9CD7025E-478E-4B6A-B3E8-B1ED2C4BB944}"/>
    <dgm:cxn modelId="{4D1A4E7F-C4FA-4293-9145-28F8A57870D3}" type="presOf" srcId="{E448A75D-73EA-4060-9D60-00D25ACF6D9A}" destId="{4CFD3BBC-822A-4E2B-8C5F-3398A04A9DC4}" srcOrd="0" destOrd="0" presId="urn:microsoft.com/office/officeart/2005/8/layout/radial3"/>
    <dgm:cxn modelId="{21F8ABC3-F484-491F-8BE4-1A0FA577E6D7}" type="presOf" srcId="{C0C02ED3-2446-4436-8718-C6E1395FF52C}" destId="{0C194973-9F53-4755-A23B-1CBF7F580960}" srcOrd="0" destOrd="0" presId="urn:microsoft.com/office/officeart/2005/8/layout/radial3"/>
    <dgm:cxn modelId="{876A6D21-1C0A-4F99-AD20-559E0B431ED1}" type="presOf" srcId="{A0F7A689-36F9-4EA3-BA99-EA795ACFC05B}" destId="{FBAD5D62-74C7-428C-B4D9-C42299EB6114}" srcOrd="0" destOrd="0" presId="urn:microsoft.com/office/officeart/2005/8/layout/radial3"/>
    <dgm:cxn modelId="{1515F81E-1EDC-4AC7-A550-B6C8BEE27A42}" srcId="{C0C02ED3-2446-4436-8718-C6E1395FF52C}" destId="{A0F7A689-36F9-4EA3-BA99-EA795ACFC05B}" srcOrd="0" destOrd="0" parTransId="{147CBA63-3D89-4E8A-BF2F-D12797FFE2B1}" sibTransId="{D30BD76E-7817-4710-87C3-C20BEBB94529}"/>
    <dgm:cxn modelId="{7AA765AD-2369-4DF8-8761-2EF225A973E5}" type="presParOf" srcId="{F0B7CE7B-9FED-4917-8676-AC211BDB82F2}" destId="{84A6B213-6546-43CD-A002-78C71F871C73}" srcOrd="0" destOrd="0" presId="urn:microsoft.com/office/officeart/2005/8/layout/radial3"/>
    <dgm:cxn modelId="{55954B02-DE63-4E31-93FE-8D061EDC5CAC}" type="presParOf" srcId="{84A6B213-6546-43CD-A002-78C71F871C73}" destId="{0C194973-9F53-4755-A23B-1CBF7F580960}" srcOrd="0" destOrd="0" presId="urn:microsoft.com/office/officeart/2005/8/layout/radial3"/>
    <dgm:cxn modelId="{CFC7AACE-01F4-4DE6-BF4B-BFF1D15E30E5}" type="presParOf" srcId="{84A6B213-6546-43CD-A002-78C71F871C73}" destId="{FBAD5D62-74C7-428C-B4D9-C42299EB6114}" srcOrd="1" destOrd="0" presId="urn:microsoft.com/office/officeart/2005/8/layout/radial3"/>
    <dgm:cxn modelId="{B4477E38-7BC6-4AF2-B368-B7229BBDB507}" type="presParOf" srcId="{84A6B213-6546-43CD-A002-78C71F871C73}" destId="{D1B994EC-9A92-46B0-9DC1-4D0FF0DB9C0F}" srcOrd="2" destOrd="0" presId="urn:microsoft.com/office/officeart/2005/8/layout/radial3"/>
    <dgm:cxn modelId="{6BE04DA6-74D8-4703-B1ED-54BD47019E33}" type="presParOf" srcId="{84A6B213-6546-43CD-A002-78C71F871C73}" destId="{4CFD3BBC-822A-4E2B-8C5F-3398A04A9DC4}" srcOrd="3" destOrd="0" presId="urn:microsoft.com/office/officeart/2005/8/layout/radial3"/>
    <dgm:cxn modelId="{38E4F8D6-81D6-4024-B631-0C5242C2DB4F}" type="presParOf" srcId="{84A6B213-6546-43CD-A002-78C71F871C73}" destId="{F5591B10-6EFA-4D7F-BA0D-9EFFA9427B21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225D146-D6B3-4435-A6E9-A95ED0EE77E5}" type="doc">
      <dgm:prSet loTypeId="urn:microsoft.com/office/officeart/2005/8/layout/hList2" loCatId="picture" qsTypeId="urn:microsoft.com/office/officeart/2005/8/quickstyle/simple1" qsCatId="simple" csTypeId="urn:microsoft.com/office/officeart/2005/8/colors/accent1_2" csCatId="accent1" phldr="1"/>
      <dgm:spPr/>
    </dgm:pt>
    <dgm:pt modelId="{D933D79A-1F6B-459E-AC02-9160E2EE0D50}">
      <dgm:prSet phldrT="[Texto]"/>
      <dgm:spPr>
        <a:solidFill>
          <a:srgbClr val="92D050"/>
        </a:solidFill>
      </dgm:spPr>
      <dgm:t>
        <a:bodyPr/>
        <a:lstStyle/>
        <a:p>
          <a:r>
            <a:rPr lang="pt-BR" i="1" dirty="0" smtClean="0">
              <a:solidFill>
                <a:srgbClr val="FF0000"/>
              </a:solidFill>
            </a:rPr>
            <a:t>  eu</a:t>
          </a:r>
          <a:r>
            <a:rPr lang="pt-BR" dirty="0" smtClean="0">
              <a:solidFill>
                <a:srgbClr val="FF0000"/>
              </a:solidFill>
            </a:rPr>
            <a:t> </a:t>
          </a:r>
          <a:r>
            <a:rPr lang="pt-BR" dirty="0" err="1" smtClean="0">
              <a:solidFill>
                <a:srgbClr val="FF0000"/>
              </a:solidFill>
            </a:rPr>
            <a:t>antidialógico</a:t>
          </a:r>
          <a:endParaRPr lang="pt-BR" dirty="0"/>
        </a:p>
      </dgm:t>
    </dgm:pt>
    <dgm:pt modelId="{B56C9844-E4A7-4040-A013-4292C258EEDD}" type="parTrans" cxnId="{0127BB48-A303-4984-B5AC-18BA2C630B66}">
      <dgm:prSet/>
      <dgm:spPr/>
      <dgm:t>
        <a:bodyPr/>
        <a:lstStyle/>
        <a:p>
          <a:endParaRPr lang="pt-BR"/>
        </a:p>
      </dgm:t>
    </dgm:pt>
    <dgm:pt modelId="{7A04CE4A-7AE8-414C-93CF-ADD8714BA76D}" type="sibTrans" cxnId="{0127BB48-A303-4984-B5AC-18BA2C630B66}">
      <dgm:prSet/>
      <dgm:spPr/>
      <dgm:t>
        <a:bodyPr/>
        <a:lstStyle/>
        <a:p>
          <a:endParaRPr lang="pt-BR"/>
        </a:p>
      </dgm:t>
    </dgm:pt>
    <dgm:pt modelId="{F5F83957-A4FB-4BCB-9326-C8732ABC7B85}">
      <dgm:prSet phldrT="[Texto]"/>
      <dgm:spPr>
        <a:solidFill>
          <a:srgbClr val="92D050"/>
        </a:solidFill>
      </dgm:spPr>
      <dgm:t>
        <a:bodyPr/>
        <a:lstStyle/>
        <a:p>
          <a:r>
            <a:rPr lang="pt-BR" i="1" dirty="0" smtClean="0">
              <a:solidFill>
                <a:srgbClr val="0000FF"/>
              </a:solidFill>
            </a:rPr>
            <a:t>eu</a:t>
          </a:r>
          <a:r>
            <a:rPr lang="pt-BR" dirty="0" smtClean="0">
              <a:solidFill>
                <a:srgbClr val="0000FF"/>
              </a:solidFill>
            </a:rPr>
            <a:t> dialógico</a:t>
          </a:r>
          <a:endParaRPr lang="pt-BR" dirty="0"/>
        </a:p>
      </dgm:t>
    </dgm:pt>
    <dgm:pt modelId="{7D970C05-6244-4E7F-BDD3-4215DB60CDF2}" type="parTrans" cxnId="{6520023E-7242-40A1-B468-76BFA08D0935}">
      <dgm:prSet/>
      <dgm:spPr/>
      <dgm:t>
        <a:bodyPr/>
        <a:lstStyle/>
        <a:p>
          <a:endParaRPr lang="pt-BR"/>
        </a:p>
      </dgm:t>
    </dgm:pt>
    <dgm:pt modelId="{4819073F-64F7-4ED2-81B3-21CC1C306718}" type="sibTrans" cxnId="{6520023E-7242-40A1-B468-76BFA08D0935}">
      <dgm:prSet/>
      <dgm:spPr/>
      <dgm:t>
        <a:bodyPr/>
        <a:lstStyle/>
        <a:p>
          <a:endParaRPr lang="pt-BR"/>
        </a:p>
      </dgm:t>
    </dgm:pt>
    <dgm:pt modelId="{60AADAE9-6053-4C26-B4E7-C7C05C5C2CF1}">
      <dgm:prSet/>
      <dgm:spPr/>
      <dgm:t>
        <a:bodyPr/>
        <a:lstStyle/>
        <a:p>
          <a:r>
            <a:rPr lang="pt-BR" dirty="0" smtClean="0"/>
            <a:t>é dominador e transforma o </a:t>
          </a:r>
          <a:r>
            <a:rPr lang="pt-BR" i="1" dirty="0" smtClean="0"/>
            <a:t>tu</a:t>
          </a:r>
          <a:r>
            <a:rPr lang="pt-BR" dirty="0" smtClean="0"/>
            <a:t> dominado, conquistado, em um </a:t>
          </a:r>
          <a:r>
            <a:rPr lang="pt-BR" i="1" dirty="0" smtClean="0"/>
            <a:t>isto</a:t>
          </a:r>
          <a:endParaRPr lang="pt-BR" dirty="0"/>
        </a:p>
      </dgm:t>
    </dgm:pt>
    <dgm:pt modelId="{ABA7EFCD-9D25-43F1-9B75-3385207A774B}" type="parTrans" cxnId="{6A737715-0C5C-474D-B5DA-2C41D935DDE7}">
      <dgm:prSet/>
      <dgm:spPr/>
      <dgm:t>
        <a:bodyPr/>
        <a:lstStyle/>
        <a:p>
          <a:endParaRPr lang="pt-BR"/>
        </a:p>
      </dgm:t>
    </dgm:pt>
    <dgm:pt modelId="{7B67250A-529D-4602-942D-83059C41053B}" type="sibTrans" cxnId="{6A737715-0C5C-474D-B5DA-2C41D935DDE7}">
      <dgm:prSet/>
      <dgm:spPr/>
      <dgm:t>
        <a:bodyPr/>
        <a:lstStyle/>
        <a:p>
          <a:endParaRPr lang="pt-BR"/>
        </a:p>
      </dgm:t>
    </dgm:pt>
    <dgm:pt modelId="{5A586843-1965-44EE-8758-FD17B754AE3E}">
      <dgm:prSet/>
      <dgm:spPr/>
      <dgm:t>
        <a:bodyPr/>
        <a:lstStyle/>
        <a:p>
          <a:r>
            <a:rPr lang="pt-BR" dirty="0" smtClean="0"/>
            <a:t>sabe que é o </a:t>
          </a:r>
          <a:r>
            <a:rPr lang="pt-BR" i="1" dirty="0" smtClean="0"/>
            <a:t>tu</a:t>
          </a:r>
          <a:r>
            <a:rPr lang="pt-BR" dirty="0" smtClean="0"/>
            <a:t> que o constitui e que o </a:t>
          </a:r>
          <a:r>
            <a:rPr lang="pt-BR" i="1" dirty="0" smtClean="0"/>
            <a:t>eu</a:t>
          </a:r>
          <a:r>
            <a:rPr lang="pt-BR" dirty="0" smtClean="0"/>
            <a:t> só existe em colaboração com o </a:t>
          </a:r>
          <a:r>
            <a:rPr lang="pt-BR" i="1" dirty="0" smtClean="0"/>
            <a:t>tu</a:t>
          </a:r>
          <a:endParaRPr lang="pt-BR" dirty="0"/>
        </a:p>
      </dgm:t>
    </dgm:pt>
    <dgm:pt modelId="{40777477-C8FF-4260-8664-B70FBC565B67}" type="parTrans" cxnId="{331223A6-AE0A-4D90-B2B3-3D20F339D224}">
      <dgm:prSet/>
      <dgm:spPr/>
      <dgm:t>
        <a:bodyPr/>
        <a:lstStyle/>
        <a:p>
          <a:endParaRPr lang="pt-BR"/>
        </a:p>
      </dgm:t>
    </dgm:pt>
    <dgm:pt modelId="{C0F2AC64-92A5-42C3-90FC-272EBA023AD6}" type="sibTrans" cxnId="{331223A6-AE0A-4D90-B2B3-3D20F339D224}">
      <dgm:prSet/>
      <dgm:spPr/>
      <dgm:t>
        <a:bodyPr/>
        <a:lstStyle/>
        <a:p>
          <a:endParaRPr lang="pt-BR"/>
        </a:p>
      </dgm:t>
    </dgm:pt>
    <dgm:pt modelId="{F5C4FB32-6139-4EA0-A0EB-495FFAF9D5FF}">
      <dgm:prSet/>
      <dgm:spPr/>
      <dgm:t>
        <a:bodyPr/>
        <a:lstStyle/>
        <a:p>
          <a:endParaRPr lang="pt-BR" dirty="0"/>
        </a:p>
      </dgm:t>
    </dgm:pt>
    <dgm:pt modelId="{8EFEA6CC-D701-4FC5-9F62-8E982F59DE36}" type="parTrans" cxnId="{6E7253A9-2A08-4633-A168-29049E49874D}">
      <dgm:prSet/>
      <dgm:spPr/>
      <dgm:t>
        <a:bodyPr/>
        <a:lstStyle/>
        <a:p>
          <a:endParaRPr lang="pt-BR"/>
        </a:p>
      </dgm:t>
    </dgm:pt>
    <dgm:pt modelId="{05BFB21A-A508-463E-AC64-933DB9100293}" type="sibTrans" cxnId="{6E7253A9-2A08-4633-A168-29049E49874D}">
      <dgm:prSet/>
      <dgm:spPr/>
      <dgm:t>
        <a:bodyPr/>
        <a:lstStyle/>
        <a:p>
          <a:endParaRPr lang="pt-BR"/>
        </a:p>
      </dgm:t>
    </dgm:pt>
    <dgm:pt modelId="{4F70E8D7-F470-40A6-97BD-3516EC737B11}">
      <dgm:prSet/>
      <dgm:spPr/>
      <dgm:t>
        <a:bodyPr/>
        <a:lstStyle/>
        <a:p>
          <a:endParaRPr lang="pt-BR" dirty="0"/>
        </a:p>
      </dgm:t>
    </dgm:pt>
    <dgm:pt modelId="{BA273AEC-3D6D-420C-8534-1FA07967B5C2}" type="parTrans" cxnId="{A7B38C34-4C59-4020-831B-B9A265D5DCB2}">
      <dgm:prSet/>
      <dgm:spPr/>
      <dgm:t>
        <a:bodyPr/>
        <a:lstStyle/>
        <a:p>
          <a:endParaRPr lang="pt-BR"/>
        </a:p>
      </dgm:t>
    </dgm:pt>
    <dgm:pt modelId="{CF483CDC-B525-4C41-AAD0-C21E5AD176B6}" type="sibTrans" cxnId="{A7B38C34-4C59-4020-831B-B9A265D5DCB2}">
      <dgm:prSet/>
      <dgm:spPr/>
      <dgm:t>
        <a:bodyPr/>
        <a:lstStyle/>
        <a:p>
          <a:endParaRPr lang="pt-BR"/>
        </a:p>
      </dgm:t>
    </dgm:pt>
    <dgm:pt modelId="{93209350-419C-4DEE-84F8-1D5D238E95DF}" type="pres">
      <dgm:prSet presAssocID="{D225D146-D6B3-4435-A6E9-A95ED0EE77E5}" presName="linearFlow" presStyleCnt="0">
        <dgm:presLayoutVars>
          <dgm:dir/>
          <dgm:animLvl val="lvl"/>
          <dgm:resizeHandles/>
        </dgm:presLayoutVars>
      </dgm:prSet>
      <dgm:spPr/>
    </dgm:pt>
    <dgm:pt modelId="{1E843142-B009-4930-8D21-F0A591E04646}" type="pres">
      <dgm:prSet presAssocID="{D933D79A-1F6B-459E-AC02-9160E2EE0D50}" presName="compositeNode" presStyleCnt="0">
        <dgm:presLayoutVars>
          <dgm:bulletEnabled val="1"/>
        </dgm:presLayoutVars>
      </dgm:prSet>
      <dgm:spPr/>
    </dgm:pt>
    <dgm:pt modelId="{FAACBF26-ED4A-4A39-99CB-5161FFB76A2F}" type="pres">
      <dgm:prSet presAssocID="{D933D79A-1F6B-459E-AC02-9160E2EE0D50}" presName="image" presStyleLbl="fgImgPlace1" presStyleIdx="0" presStyleCnt="2" custScaleX="127332" custScaleY="121864"/>
      <dgm:spPr>
        <a:blipFill>
          <a:blip xmlns:r="http://schemas.openxmlformats.org/officeDocument/2006/relationships" r:embed="rId1"/>
          <a:srcRect/>
          <a:stretch>
            <a:fillRect l="-25000" r="-25000"/>
          </a:stretch>
        </a:blipFill>
      </dgm:spPr>
    </dgm:pt>
    <dgm:pt modelId="{5B3F9565-CE4D-467E-9964-C68CC65CBD46}" type="pres">
      <dgm:prSet presAssocID="{D933D79A-1F6B-459E-AC02-9160E2EE0D50}" presName="childNode" presStyleLbl="node1" presStyleIdx="0" presStyleCnt="2" custLinFactNeighborX="291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792B1BB-4CBF-4D7E-BB5A-28E63D49DC83}" type="pres">
      <dgm:prSet presAssocID="{D933D79A-1F6B-459E-AC02-9160E2EE0D50}" presName="parentNode" presStyleLbl="revTx" presStyleIdx="0" presStyleCnt="2" custAng="815492" custScaleY="71117" custLinFactNeighborX="-19706" custLinFactNeighborY="-6054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887DD5B-2A40-4BEB-A308-28B083314628}" type="pres">
      <dgm:prSet presAssocID="{7A04CE4A-7AE8-414C-93CF-ADD8714BA76D}" presName="sibTrans" presStyleCnt="0"/>
      <dgm:spPr/>
    </dgm:pt>
    <dgm:pt modelId="{08A205A8-9092-4EC4-A27F-71F7BAFBEF5A}" type="pres">
      <dgm:prSet presAssocID="{F5F83957-A4FB-4BCB-9326-C8732ABC7B85}" presName="compositeNode" presStyleCnt="0">
        <dgm:presLayoutVars>
          <dgm:bulletEnabled val="1"/>
        </dgm:presLayoutVars>
      </dgm:prSet>
      <dgm:spPr/>
    </dgm:pt>
    <dgm:pt modelId="{5EB19F1F-B59C-44FD-A926-590D732F0043}" type="pres">
      <dgm:prSet presAssocID="{F5F83957-A4FB-4BCB-9326-C8732ABC7B85}" presName="image" presStyleLbl="fgImgPlace1" presStyleIdx="1" presStyleCnt="2" custScaleX="147239" custScaleY="135110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783392CB-0A45-4CFE-9309-4F8C517C48ED}" type="pres">
      <dgm:prSet presAssocID="{F5F83957-A4FB-4BCB-9326-C8732ABC7B85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87520A6-D92A-4825-9D35-DC682FBE056A}" type="pres">
      <dgm:prSet presAssocID="{F5F83957-A4FB-4BCB-9326-C8732ABC7B85}" presName="parentNode" presStyleLbl="revTx" presStyleIdx="1" presStyleCnt="2" custAng="1333224" custScaleY="63679" custLinFactNeighborX="-63837" custLinFactNeighborY="-1191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5CB85B0D-F91D-44A7-8666-B2F837CCA94B}" type="presOf" srcId="{4F70E8D7-F470-40A6-97BD-3516EC737B11}" destId="{783392CB-0A45-4CFE-9309-4F8C517C48ED}" srcOrd="0" destOrd="0" presId="urn:microsoft.com/office/officeart/2005/8/layout/hList2"/>
    <dgm:cxn modelId="{33C475FA-BBCC-482A-9950-42B5A46C4177}" type="presOf" srcId="{5A586843-1965-44EE-8758-FD17B754AE3E}" destId="{783392CB-0A45-4CFE-9309-4F8C517C48ED}" srcOrd="0" destOrd="1" presId="urn:microsoft.com/office/officeart/2005/8/layout/hList2"/>
    <dgm:cxn modelId="{DA592633-CAC7-4895-A83F-D2912785D3A2}" type="presOf" srcId="{D225D146-D6B3-4435-A6E9-A95ED0EE77E5}" destId="{93209350-419C-4DEE-84F8-1D5D238E95DF}" srcOrd="0" destOrd="0" presId="urn:microsoft.com/office/officeart/2005/8/layout/hList2"/>
    <dgm:cxn modelId="{3E828C2F-1C6D-4CBA-8F7F-D64D63284CC8}" type="presOf" srcId="{D933D79A-1F6B-459E-AC02-9160E2EE0D50}" destId="{1792B1BB-4CBF-4D7E-BB5A-28E63D49DC83}" srcOrd="0" destOrd="0" presId="urn:microsoft.com/office/officeart/2005/8/layout/hList2"/>
    <dgm:cxn modelId="{6E7253A9-2A08-4633-A168-29049E49874D}" srcId="{D933D79A-1F6B-459E-AC02-9160E2EE0D50}" destId="{F5C4FB32-6139-4EA0-A0EB-495FFAF9D5FF}" srcOrd="0" destOrd="0" parTransId="{8EFEA6CC-D701-4FC5-9F62-8E982F59DE36}" sibTransId="{05BFB21A-A508-463E-AC64-933DB9100293}"/>
    <dgm:cxn modelId="{A7B38C34-4C59-4020-831B-B9A265D5DCB2}" srcId="{F5F83957-A4FB-4BCB-9326-C8732ABC7B85}" destId="{4F70E8D7-F470-40A6-97BD-3516EC737B11}" srcOrd="0" destOrd="0" parTransId="{BA273AEC-3D6D-420C-8534-1FA07967B5C2}" sibTransId="{CF483CDC-B525-4C41-AAD0-C21E5AD176B6}"/>
    <dgm:cxn modelId="{331223A6-AE0A-4D90-B2B3-3D20F339D224}" srcId="{F5F83957-A4FB-4BCB-9326-C8732ABC7B85}" destId="{5A586843-1965-44EE-8758-FD17B754AE3E}" srcOrd="1" destOrd="0" parTransId="{40777477-C8FF-4260-8664-B70FBC565B67}" sibTransId="{C0F2AC64-92A5-42C3-90FC-272EBA023AD6}"/>
    <dgm:cxn modelId="{0127BB48-A303-4984-B5AC-18BA2C630B66}" srcId="{D225D146-D6B3-4435-A6E9-A95ED0EE77E5}" destId="{D933D79A-1F6B-459E-AC02-9160E2EE0D50}" srcOrd="0" destOrd="0" parTransId="{B56C9844-E4A7-4040-A013-4292C258EEDD}" sibTransId="{7A04CE4A-7AE8-414C-93CF-ADD8714BA76D}"/>
    <dgm:cxn modelId="{6520023E-7242-40A1-B468-76BFA08D0935}" srcId="{D225D146-D6B3-4435-A6E9-A95ED0EE77E5}" destId="{F5F83957-A4FB-4BCB-9326-C8732ABC7B85}" srcOrd="1" destOrd="0" parTransId="{7D970C05-6244-4E7F-BDD3-4215DB60CDF2}" sibTransId="{4819073F-64F7-4ED2-81B3-21CC1C306718}"/>
    <dgm:cxn modelId="{FB518908-91D2-468B-BA6F-B6774EF34819}" type="presOf" srcId="{60AADAE9-6053-4C26-B4E7-C7C05C5C2CF1}" destId="{5B3F9565-CE4D-467E-9964-C68CC65CBD46}" srcOrd="0" destOrd="1" presId="urn:microsoft.com/office/officeart/2005/8/layout/hList2"/>
    <dgm:cxn modelId="{70776385-D946-486A-B765-32444C12BABA}" type="presOf" srcId="{F5C4FB32-6139-4EA0-A0EB-495FFAF9D5FF}" destId="{5B3F9565-CE4D-467E-9964-C68CC65CBD46}" srcOrd="0" destOrd="0" presId="urn:microsoft.com/office/officeart/2005/8/layout/hList2"/>
    <dgm:cxn modelId="{C4F28B39-2FF4-40F4-B3FE-4917662AADE8}" type="presOf" srcId="{F5F83957-A4FB-4BCB-9326-C8732ABC7B85}" destId="{287520A6-D92A-4825-9D35-DC682FBE056A}" srcOrd="0" destOrd="0" presId="urn:microsoft.com/office/officeart/2005/8/layout/hList2"/>
    <dgm:cxn modelId="{6A737715-0C5C-474D-B5DA-2C41D935DDE7}" srcId="{D933D79A-1F6B-459E-AC02-9160E2EE0D50}" destId="{60AADAE9-6053-4C26-B4E7-C7C05C5C2CF1}" srcOrd="1" destOrd="0" parTransId="{ABA7EFCD-9D25-43F1-9B75-3385207A774B}" sibTransId="{7B67250A-529D-4602-942D-83059C41053B}"/>
    <dgm:cxn modelId="{FFCCE80A-B215-4021-8EAF-CA59101B08D2}" type="presParOf" srcId="{93209350-419C-4DEE-84F8-1D5D238E95DF}" destId="{1E843142-B009-4930-8D21-F0A591E04646}" srcOrd="0" destOrd="0" presId="urn:microsoft.com/office/officeart/2005/8/layout/hList2"/>
    <dgm:cxn modelId="{0E64D75D-C3D4-4C38-BE4A-C684228AE537}" type="presParOf" srcId="{1E843142-B009-4930-8D21-F0A591E04646}" destId="{FAACBF26-ED4A-4A39-99CB-5161FFB76A2F}" srcOrd="0" destOrd="0" presId="urn:microsoft.com/office/officeart/2005/8/layout/hList2"/>
    <dgm:cxn modelId="{2F944AF6-94AA-4510-B7DF-30C89A36EA09}" type="presParOf" srcId="{1E843142-B009-4930-8D21-F0A591E04646}" destId="{5B3F9565-CE4D-467E-9964-C68CC65CBD46}" srcOrd="1" destOrd="0" presId="urn:microsoft.com/office/officeart/2005/8/layout/hList2"/>
    <dgm:cxn modelId="{DD3B5BE8-5EEE-4D0E-9E2A-2CCFC56E8855}" type="presParOf" srcId="{1E843142-B009-4930-8D21-F0A591E04646}" destId="{1792B1BB-4CBF-4D7E-BB5A-28E63D49DC83}" srcOrd="2" destOrd="0" presId="urn:microsoft.com/office/officeart/2005/8/layout/hList2"/>
    <dgm:cxn modelId="{26556D75-E269-4BB8-9F5A-6FBF59ED230B}" type="presParOf" srcId="{93209350-419C-4DEE-84F8-1D5D238E95DF}" destId="{A887DD5B-2A40-4BEB-A308-28B083314628}" srcOrd="1" destOrd="0" presId="urn:microsoft.com/office/officeart/2005/8/layout/hList2"/>
    <dgm:cxn modelId="{026B8AB2-D227-4647-904F-B974E1D39209}" type="presParOf" srcId="{93209350-419C-4DEE-84F8-1D5D238E95DF}" destId="{08A205A8-9092-4EC4-A27F-71F7BAFBEF5A}" srcOrd="2" destOrd="0" presId="urn:microsoft.com/office/officeart/2005/8/layout/hList2"/>
    <dgm:cxn modelId="{DA31F098-7BAF-4D0F-AF16-8B8BB3C0750D}" type="presParOf" srcId="{08A205A8-9092-4EC4-A27F-71F7BAFBEF5A}" destId="{5EB19F1F-B59C-44FD-A926-590D732F0043}" srcOrd="0" destOrd="0" presId="urn:microsoft.com/office/officeart/2005/8/layout/hList2"/>
    <dgm:cxn modelId="{AF640989-0C4C-4EC8-A0AE-06F96B70CD8B}" type="presParOf" srcId="{08A205A8-9092-4EC4-A27F-71F7BAFBEF5A}" destId="{783392CB-0A45-4CFE-9309-4F8C517C48ED}" srcOrd="1" destOrd="0" presId="urn:microsoft.com/office/officeart/2005/8/layout/hList2"/>
    <dgm:cxn modelId="{C87872BD-9BEC-4842-A3B4-E1B49C216A20}" type="presParOf" srcId="{08A205A8-9092-4EC4-A27F-71F7BAFBEF5A}" destId="{287520A6-D92A-4825-9D35-DC682FBE056A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BE49C-DD73-4393-B73E-04F4396CA357}">
      <dsp:nvSpPr>
        <dsp:cNvPr id="0" name=""/>
        <dsp:cNvSpPr/>
      </dsp:nvSpPr>
      <dsp:spPr>
        <a:xfrm>
          <a:off x="-5667427" y="-1712418"/>
          <a:ext cx="6843235" cy="8553181"/>
        </a:xfrm>
        <a:prstGeom prst="blockArc">
          <a:avLst>
            <a:gd name="adj1" fmla="val 18900000"/>
            <a:gd name="adj2" fmla="val 2700000"/>
            <a:gd name="adj3" fmla="val 313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DE60DC-646B-42B4-974C-B29AB6760350}">
      <dsp:nvSpPr>
        <dsp:cNvPr id="0" name=""/>
        <dsp:cNvSpPr/>
      </dsp:nvSpPr>
      <dsp:spPr>
        <a:xfrm>
          <a:off x="583947" y="320418"/>
          <a:ext cx="6741585" cy="64124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991" tIns="83820" rIns="83820" bIns="8382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300" kern="1200" dirty="0" smtClean="0"/>
            <a:t>    existencialismo (Sartre)</a:t>
          </a:r>
          <a:endParaRPr lang="pt-BR" sz="3300" kern="1200" dirty="0"/>
        </a:p>
      </dsp:txBody>
      <dsp:txXfrm>
        <a:off x="583947" y="320418"/>
        <a:ext cx="6741585" cy="641248"/>
      </dsp:txXfrm>
    </dsp:sp>
    <dsp:sp modelId="{722BDBE5-2534-4F5C-8D40-ACFC31A5D5D6}">
      <dsp:nvSpPr>
        <dsp:cNvPr id="0" name=""/>
        <dsp:cNvSpPr/>
      </dsp:nvSpPr>
      <dsp:spPr>
        <a:xfrm>
          <a:off x="-29061" y="77441"/>
          <a:ext cx="1226018" cy="112720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74140FC-B22F-45CA-A70A-E7ADA900DEDF}">
      <dsp:nvSpPr>
        <dsp:cNvPr id="0" name=""/>
        <dsp:cNvSpPr/>
      </dsp:nvSpPr>
      <dsp:spPr>
        <a:xfrm>
          <a:off x="1043447" y="1281983"/>
          <a:ext cx="6282085" cy="64124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991" tIns="83820" rIns="83820" bIns="8382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300" kern="1200" dirty="0" smtClean="0"/>
            <a:t>   fenomenologia (Husserl)</a:t>
          </a:r>
          <a:endParaRPr lang="pt-BR" sz="3300" kern="1200" dirty="0"/>
        </a:p>
      </dsp:txBody>
      <dsp:txXfrm>
        <a:off x="1043447" y="1281983"/>
        <a:ext cx="6282085" cy="641248"/>
      </dsp:txXfrm>
    </dsp:sp>
    <dsp:sp modelId="{71C4071C-CDAF-4EAC-98FC-6D200B76E389}">
      <dsp:nvSpPr>
        <dsp:cNvPr id="0" name=""/>
        <dsp:cNvSpPr/>
      </dsp:nvSpPr>
      <dsp:spPr>
        <a:xfrm>
          <a:off x="430438" y="1039006"/>
          <a:ext cx="1226018" cy="112720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43DC5FA-E87B-4AF4-B605-C3BC9F60F28C}">
      <dsp:nvSpPr>
        <dsp:cNvPr id="0" name=""/>
        <dsp:cNvSpPr/>
      </dsp:nvSpPr>
      <dsp:spPr>
        <a:xfrm>
          <a:off x="1184477" y="2243547"/>
          <a:ext cx="6141056" cy="641248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991" tIns="83820" rIns="83820" bIns="8382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300" kern="1200" dirty="0" smtClean="0"/>
            <a:t>   dialética (Hegel e Marx)</a:t>
          </a:r>
          <a:endParaRPr lang="pt-BR" sz="3300" kern="1200" dirty="0"/>
        </a:p>
      </dsp:txBody>
      <dsp:txXfrm>
        <a:off x="1184477" y="2243547"/>
        <a:ext cx="6141056" cy="641248"/>
      </dsp:txXfrm>
    </dsp:sp>
    <dsp:sp modelId="{37B220B1-C59D-49D9-BAFB-5BD28FDC9AE9}">
      <dsp:nvSpPr>
        <dsp:cNvPr id="0" name=""/>
        <dsp:cNvSpPr/>
      </dsp:nvSpPr>
      <dsp:spPr>
        <a:xfrm>
          <a:off x="571467" y="2000570"/>
          <a:ext cx="1226018" cy="1127202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5C38853-2808-43C6-8B91-4E84E41057AF}">
      <dsp:nvSpPr>
        <dsp:cNvPr id="0" name=""/>
        <dsp:cNvSpPr/>
      </dsp:nvSpPr>
      <dsp:spPr>
        <a:xfrm>
          <a:off x="1043447" y="3205112"/>
          <a:ext cx="6282085" cy="64124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991" tIns="83820" rIns="83820" bIns="8382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300" kern="1200" dirty="0" smtClean="0"/>
            <a:t>   duração (</a:t>
          </a:r>
          <a:r>
            <a:rPr lang="pt-BR" sz="3300" kern="1200" dirty="0" err="1" smtClean="0"/>
            <a:t>Bergson</a:t>
          </a:r>
          <a:r>
            <a:rPr lang="pt-BR" sz="3300" kern="1200" dirty="0" smtClean="0"/>
            <a:t>)</a:t>
          </a:r>
          <a:endParaRPr lang="pt-BR" sz="3300" kern="1200" dirty="0"/>
        </a:p>
      </dsp:txBody>
      <dsp:txXfrm>
        <a:off x="1043447" y="3205112"/>
        <a:ext cx="6282085" cy="641248"/>
      </dsp:txXfrm>
    </dsp:sp>
    <dsp:sp modelId="{483A1772-34CA-4607-946A-666C1AB9586D}">
      <dsp:nvSpPr>
        <dsp:cNvPr id="0" name=""/>
        <dsp:cNvSpPr/>
      </dsp:nvSpPr>
      <dsp:spPr>
        <a:xfrm>
          <a:off x="430438" y="2962135"/>
          <a:ext cx="1226018" cy="1127202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4921DAE-C11F-4729-AC04-CBCEB5A11E63}">
      <dsp:nvSpPr>
        <dsp:cNvPr id="0" name=""/>
        <dsp:cNvSpPr/>
      </dsp:nvSpPr>
      <dsp:spPr>
        <a:xfrm>
          <a:off x="583947" y="4166676"/>
          <a:ext cx="6741585" cy="64124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991" tIns="83820" rIns="83820" bIns="8382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300" kern="1200" dirty="0" smtClean="0"/>
            <a:t>   Eu e Tu (Martin </a:t>
          </a:r>
          <a:r>
            <a:rPr lang="pt-BR" sz="3300" kern="1200" dirty="0" err="1" smtClean="0"/>
            <a:t>Buber</a:t>
          </a:r>
          <a:r>
            <a:rPr lang="pt-BR" sz="3300" kern="1200" dirty="0" smtClean="0"/>
            <a:t>)</a:t>
          </a:r>
          <a:endParaRPr lang="pt-BR" sz="3300" kern="1200" dirty="0"/>
        </a:p>
      </dsp:txBody>
      <dsp:txXfrm>
        <a:off x="583947" y="4166676"/>
        <a:ext cx="6741585" cy="641248"/>
      </dsp:txXfrm>
    </dsp:sp>
    <dsp:sp modelId="{97F24A64-557A-4F4E-A30C-EE6C163E7407}">
      <dsp:nvSpPr>
        <dsp:cNvPr id="0" name=""/>
        <dsp:cNvSpPr/>
      </dsp:nvSpPr>
      <dsp:spPr>
        <a:xfrm>
          <a:off x="-29061" y="3923699"/>
          <a:ext cx="1226018" cy="1127202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92B1BB-4CBF-4D7E-BB5A-28E63D49DC83}">
      <dsp:nvSpPr>
        <dsp:cNvPr id="0" name=""/>
        <dsp:cNvSpPr/>
      </dsp:nvSpPr>
      <dsp:spPr>
        <a:xfrm rot="16796138">
          <a:off x="-1269743" y="2623244"/>
          <a:ext cx="3295431" cy="621553"/>
        </a:xfrm>
        <a:prstGeom prst="rect">
          <a:avLst/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48175" bIns="0" numCol="1" spcCol="1270" anchor="t" anchorCtr="0">
          <a:noAutofit/>
        </a:bodyPr>
        <a:lstStyle/>
        <a:p>
          <a:pPr lvl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i="1" kern="1200" dirty="0" smtClean="0">
              <a:solidFill>
                <a:srgbClr val="FF0000"/>
              </a:solidFill>
            </a:rPr>
            <a:t>  ação </a:t>
          </a:r>
          <a:r>
            <a:rPr lang="pt-BR" sz="2700" kern="1200" dirty="0" err="1" smtClean="0">
              <a:solidFill>
                <a:srgbClr val="FF0000"/>
              </a:solidFill>
            </a:rPr>
            <a:t>antidialógica</a:t>
          </a:r>
          <a:endParaRPr lang="pt-BR" sz="2700" kern="1200" dirty="0"/>
        </a:p>
      </dsp:txBody>
      <dsp:txXfrm>
        <a:off x="-1269743" y="2623244"/>
        <a:ext cx="3295431" cy="621553"/>
      </dsp:txXfrm>
    </dsp:sp>
    <dsp:sp modelId="{5B3F9565-CE4D-467E-9964-C68CC65CBD46}">
      <dsp:nvSpPr>
        <dsp:cNvPr id="0" name=""/>
        <dsp:cNvSpPr/>
      </dsp:nvSpPr>
      <dsp:spPr>
        <a:xfrm>
          <a:off x="720443" y="1047554"/>
          <a:ext cx="3095994" cy="45192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548175" rIns="156464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200" b="1" kern="1200" dirty="0" smtClean="0"/>
            <a:t>só existe na medida do </a:t>
          </a:r>
          <a:r>
            <a:rPr lang="pt-BR" sz="22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antagonismo </a:t>
          </a:r>
          <a:r>
            <a:rPr lang="pt-BR" sz="2200" b="1" kern="1200" dirty="0" smtClean="0"/>
            <a:t>com as massas</a:t>
          </a:r>
          <a:endParaRPr lang="pt-BR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200" b="1" kern="1200" dirty="0" smtClean="0"/>
            <a:t>a </a:t>
          </a:r>
          <a:r>
            <a:rPr lang="pt-BR" sz="22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manipulação </a:t>
          </a:r>
          <a:r>
            <a:rPr lang="pt-BR" sz="2200" b="1" kern="1200" dirty="0" smtClean="0"/>
            <a:t>serve à </a:t>
          </a:r>
          <a:r>
            <a:rPr lang="pt-BR" sz="22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conquista </a:t>
          </a:r>
          <a:r>
            <a:rPr lang="pt-BR" sz="2200" b="1" kern="1200" dirty="0" smtClean="0"/>
            <a:t>e se impõe como condição ao ato dominador</a:t>
          </a:r>
          <a:endParaRPr lang="pt-BR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200" b="1" kern="1200" dirty="0" smtClean="0"/>
            <a:t>a </a:t>
          </a:r>
          <a:r>
            <a:rPr lang="pt-BR" sz="22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invasão cultural</a:t>
          </a:r>
          <a:r>
            <a:rPr lang="pt-BR" sz="2200" b="1" kern="1200" dirty="0" smtClean="0"/>
            <a:t> serve à manipulação, que serve à conquista e à </a:t>
          </a:r>
          <a:r>
            <a:rPr lang="pt-BR" sz="22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dominação</a:t>
          </a:r>
          <a:endParaRPr lang="pt-BR" sz="2200" b="1" kern="1200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720443" y="1047554"/>
        <a:ext cx="3095994" cy="4519242"/>
      </dsp:txXfrm>
    </dsp:sp>
    <dsp:sp modelId="{FAACBF26-ED4A-4A39-99CB-5161FFB76A2F}">
      <dsp:nvSpPr>
        <dsp:cNvPr id="0" name=""/>
        <dsp:cNvSpPr/>
      </dsp:nvSpPr>
      <dsp:spPr>
        <a:xfrm>
          <a:off x="51986" y="227103"/>
          <a:ext cx="1243106" cy="124310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7520A6-D92A-4825-9D35-DC682FBE056A}">
      <dsp:nvSpPr>
        <dsp:cNvPr id="0" name=""/>
        <dsp:cNvSpPr/>
      </dsp:nvSpPr>
      <dsp:spPr>
        <a:xfrm rot="17227142">
          <a:off x="3157106" y="2494175"/>
          <a:ext cx="2896382" cy="621553"/>
        </a:xfrm>
        <a:prstGeom prst="rect">
          <a:avLst/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48175" bIns="0" numCol="1" spcCol="1270" anchor="t" anchorCtr="0">
          <a:noAutofit/>
        </a:bodyPr>
        <a:lstStyle/>
        <a:p>
          <a:pPr lvl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i="1" kern="1200" dirty="0" smtClean="0">
              <a:solidFill>
                <a:srgbClr val="0000FF"/>
              </a:solidFill>
            </a:rPr>
            <a:t>  ação </a:t>
          </a:r>
          <a:r>
            <a:rPr lang="pt-BR" sz="2700" kern="1200" dirty="0" smtClean="0">
              <a:solidFill>
                <a:srgbClr val="0000FF"/>
              </a:solidFill>
            </a:rPr>
            <a:t>dialógica</a:t>
          </a:r>
          <a:endParaRPr lang="pt-BR" sz="2700" kern="1200" dirty="0"/>
        </a:p>
      </dsp:txBody>
      <dsp:txXfrm>
        <a:off x="3157106" y="2494175"/>
        <a:ext cx="2896382" cy="621553"/>
      </dsp:txXfrm>
    </dsp:sp>
    <dsp:sp modelId="{783392CB-0A45-4CFE-9309-4F8C517C48ED}">
      <dsp:nvSpPr>
        <dsp:cNvPr id="0" name=""/>
        <dsp:cNvSpPr/>
      </dsp:nvSpPr>
      <dsp:spPr>
        <a:xfrm>
          <a:off x="5171887" y="1047554"/>
          <a:ext cx="3095994" cy="45192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548175" rIns="156464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200" b="1" kern="1200" dirty="0" smtClean="0"/>
            <a:t>existe na razão de sua </a:t>
          </a:r>
          <a:r>
            <a:rPr lang="pt-BR" sz="22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comunhão</a:t>
          </a:r>
          <a:r>
            <a:rPr lang="pt-BR" sz="2200" b="1" kern="1200" dirty="0" smtClean="0"/>
            <a:t> e </a:t>
          </a:r>
          <a:r>
            <a:rPr lang="pt-BR" sz="22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união</a:t>
          </a:r>
          <a:r>
            <a:rPr lang="pt-BR" sz="2200" b="1" kern="1200" dirty="0" smtClean="0"/>
            <a:t> com as massas</a:t>
          </a:r>
          <a:endParaRPr lang="pt-BR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200" b="1" kern="1200" dirty="0" smtClean="0"/>
            <a:t>encontramos o seu oposto, a </a:t>
          </a:r>
          <a:r>
            <a:rPr lang="pt-BR" sz="22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organização</a:t>
          </a:r>
          <a:r>
            <a:rPr lang="pt-BR" sz="2200" b="1" kern="1200" dirty="0" smtClean="0"/>
            <a:t> das massas populares</a:t>
          </a:r>
          <a:endParaRPr lang="pt-BR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200" b="1" kern="1200" dirty="0" smtClean="0"/>
            <a:t>a </a:t>
          </a:r>
          <a:r>
            <a:rPr lang="pt-BR" sz="22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síntese cultural</a:t>
          </a:r>
          <a:r>
            <a:rPr lang="pt-BR" sz="2200" b="1" kern="1200" dirty="0" smtClean="0"/>
            <a:t> serve à organização e à </a:t>
          </a:r>
          <a:r>
            <a:rPr lang="pt-BR" sz="22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libertação</a:t>
          </a:r>
          <a:endParaRPr lang="pt-BR" sz="2200" b="1" kern="1200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5171887" y="1047554"/>
        <a:ext cx="3095994" cy="4519242"/>
      </dsp:txXfrm>
    </dsp:sp>
    <dsp:sp modelId="{5EB19F1F-B59C-44FD-A926-590D732F0043}">
      <dsp:nvSpPr>
        <dsp:cNvPr id="0" name=""/>
        <dsp:cNvSpPr/>
      </dsp:nvSpPr>
      <dsp:spPr>
        <a:xfrm>
          <a:off x="4550334" y="227103"/>
          <a:ext cx="1243106" cy="1243106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3262E1-810F-4DF1-94BE-179B0932517F}">
      <dsp:nvSpPr>
        <dsp:cNvPr id="0" name=""/>
        <dsp:cNvSpPr/>
      </dsp:nvSpPr>
      <dsp:spPr>
        <a:xfrm>
          <a:off x="0" y="50111"/>
          <a:ext cx="8247860" cy="83947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500" kern="1200" dirty="0" smtClean="0"/>
            <a:t>Humanização</a:t>
          </a:r>
          <a:endParaRPr lang="pt-BR" sz="3500" kern="1200" dirty="0"/>
        </a:p>
      </dsp:txBody>
      <dsp:txXfrm>
        <a:off x="40980" y="91091"/>
        <a:ext cx="8165900" cy="757514"/>
      </dsp:txXfrm>
    </dsp:sp>
    <dsp:sp modelId="{F7A53395-7B0A-4C6B-ACFE-7073F4F83504}">
      <dsp:nvSpPr>
        <dsp:cNvPr id="0" name=""/>
        <dsp:cNvSpPr/>
      </dsp:nvSpPr>
      <dsp:spPr>
        <a:xfrm>
          <a:off x="0" y="889586"/>
          <a:ext cx="8247860" cy="1304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870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2700" kern="1200" dirty="0" smtClean="0"/>
            <a:t>Luta pela humanização</a:t>
          </a:r>
          <a:endParaRPr lang="pt-BR" sz="27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2700" kern="1200" dirty="0" smtClean="0"/>
            <a:t>pela afirmação dos homens como pessoas, como “seres para si”</a:t>
          </a:r>
          <a:endParaRPr lang="pt-BR" sz="2700" kern="1200" dirty="0"/>
        </a:p>
      </dsp:txBody>
      <dsp:txXfrm>
        <a:off x="0" y="889586"/>
        <a:ext cx="8247860" cy="1304100"/>
      </dsp:txXfrm>
    </dsp:sp>
    <dsp:sp modelId="{9C4E0095-EB96-4112-8040-7547717DA3B2}">
      <dsp:nvSpPr>
        <dsp:cNvPr id="0" name=""/>
        <dsp:cNvSpPr/>
      </dsp:nvSpPr>
      <dsp:spPr>
        <a:xfrm>
          <a:off x="0" y="2193686"/>
          <a:ext cx="8247860" cy="839474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500" kern="1200" dirty="0" smtClean="0"/>
            <a:t>Desumanização</a:t>
          </a:r>
          <a:endParaRPr lang="pt-BR" sz="3500" kern="1200" dirty="0"/>
        </a:p>
      </dsp:txBody>
      <dsp:txXfrm>
        <a:off x="40980" y="2234666"/>
        <a:ext cx="8165900" cy="757514"/>
      </dsp:txXfrm>
    </dsp:sp>
    <dsp:sp modelId="{59C8060D-439B-406D-856D-4A5FE6D337CF}">
      <dsp:nvSpPr>
        <dsp:cNvPr id="0" name=""/>
        <dsp:cNvSpPr/>
      </dsp:nvSpPr>
      <dsp:spPr>
        <a:xfrm>
          <a:off x="0" y="3033161"/>
          <a:ext cx="8247860" cy="14127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870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2700" kern="1200" dirty="0" smtClean="0"/>
            <a:t>Alienação</a:t>
          </a:r>
          <a:endParaRPr lang="pt-BR" sz="27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2700" kern="1200" dirty="0" smtClean="0"/>
            <a:t>Exploração do trabalho</a:t>
          </a:r>
          <a:endParaRPr lang="pt-BR" sz="27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2700" kern="1200" dirty="0" smtClean="0"/>
            <a:t>Coisificação (Ser x Ter)</a:t>
          </a:r>
          <a:endParaRPr lang="pt-BR" sz="2700" kern="1200" dirty="0"/>
        </a:p>
      </dsp:txBody>
      <dsp:txXfrm>
        <a:off x="0" y="3033161"/>
        <a:ext cx="8247860" cy="14127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5ACC2B-9326-40AA-B627-C0AA0D31A645}">
      <dsp:nvSpPr>
        <dsp:cNvPr id="0" name=""/>
        <dsp:cNvSpPr/>
      </dsp:nvSpPr>
      <dsp:spPr>
        <a:xfrm>
          <a:off x="0" y="0"/>
          <a:ext cx="8035256" cy="1421483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>
          <a:bevelT w="80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solidFill>
                <a:schemeClr val="tx1"/>
              </a:solidFill>
            </a:rPr>
            <a:t>A pedagogia do oprimido, como pedagogia humanista e libertadora, terá dois momentos distintos</a:t>
          </a:r>
          <a:endParaRPr lang="pt-BR" sz="2800" kern="1200" dirty="0">
            <a:solidFill>
              <a:schemeClr val="tx1"/>
            </a:solidFill>
          </a:endParaRPr>
        </a:p>
      </dsp:txBody>
      <dsp:txXfrm>
        <a:off x="0" y="0"/>
        <a:ext cx="8035256" cy="1421483"/>
      </dsp:txXfrm>
    </dsp:sp>
    <dsp:sp modelId="{E5C5E150-C54D-4EFB-A3EB-CD0754A30448}">
      <dsp:nvSpPr>
        <dsp:cNvPr id="0" name=""/>
        <dsp:cNvSpPr/>
      </dsp:nvSpPr>
      <dsp:spPr>
        <a:xfrm>
          <a:off x="0" y="1421483"/>
          <a:ext cx="4017627" cy="298511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/>
            <a:t>Os oprimidos, ao desvelarem o mundo da opressão, vão comprometendo-se, na práxis, com a sua transformação</a:t>
          </a:r>
          <a:endParaRPr lang="pt-BR" sz="2800" kern="1200" dirty="0"/>
        </a:p>
      </dsp:txBody>
      <dsp:txXfrm>
        <a:off x="0" y="1421483"/>
        <a:ext cx="4017627" cy="2985115"/>
      </dsp:txXfrm>
    </dsp:sp>
    <dsp:sp modelId="{A4D2F1F4-44F3-4542-B9D4-0C33D18C9264}">
      <dsp:nvSpPr>
        <dsp:cNvPr id="0" name=""/>
        <dsp:cNvSpPr/>
      </dsp:nvSpPr>
      <dsp:spPr>
        <a:xfrm>
          <a:off x="4017628" y="1421483"/>
          <a:ext cx="4017627" cy="2985115"/>
        </a:xfrm>
        <a:prstGeom prst="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/>
            <a:t>Transformada a realidade opressora, esta pedagogia deixa de ser do oprimido e passa a ser a pedagogia dos homens em processo de permanente libertação</a:t>
          </a:r>
          <a:endParaRPr lang="pt-BR" sz="2800" kern="1200" dirty="0"/>
        </a:p>
      </dsp:txBody>
      <dsp:txXfrm>
        <a:off x="4017628" y="1421483"/>
        <a:ext cx="4017627" cy="2985115"/>
      </dsp:txXfrm>
    </dsp:sp>
    <dsp:sp modelId="{5FCA6F3B-205C-4642-A595-DC8666AE7D08}">
      <dsp:nvSpPr>
        <dsp:cNvPr id="0" name=""/>
        <dsp:cNvSpPr/>
      </dsp:nvSpPr>
      <dsp:spPr>
        <a:xfrm>
          <a:off x="0" y="4406598"/>
          <a:ext cx="8035256" cy="331679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>
          <a:bevelT w="80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04C3DE-FDE1-4BD3-A170-787E0A2704F6}">
      <dsp:nvSpPr>
        <dsp:cNvPr id="0" name=""/>
        <dsp:cNvSpPr/>
      </dsp:nvSpPr>
      <dsp:spPr>
        <a:xfrm>
          <a:off x="0" y="0"/>
          <a:ext cx="6864424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6B74503-EF0B-402C-9B0A-1478A5714D68}">
      <dsp:nvSpPr>
        <dsp:cNvPr id="0" name=""/>
        <dsp:cNvSpPr/>
      </dsp:nvSpPr>
      <dsp:spPr>
        <a:xfrm>
          <a:off x="0" y="0"/>
          <a:ext cx="1372884" cy="45167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270" wrap="square" lIns="201930" tIns="201930" rIns="201930" bIns="201930" numCol="1" spcCol="1270" anchor="t" anchorCtr="0">
          <a:noAutofit/>
        </a:bodyPr>
        <a:lstStyle/>
        <a:p>
          <a:pPr lvl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300" b="1" kern="1200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rPr>
            <a:t>Ação Dialógica</a:t>
          </a:r>
          <a:endParaRPr lang="pt-BR" sz="5300" b="1" kern="1200" cap="none" spc="0" dirty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sp:txBody>
      <dsp:txXfrm>
        <a:off x="0" y="0"/>
        <a:ext cx="1372884" cy="4516792"/>
      </dsp:txXfrm>
    </dsp:sp>
    <dsp:sp modelId="{84EA7A1E-9EA1-4EA0-A6A3-A0D0DBEA7967}">
      <dsp:nvSpPr>
        <dsp:cNvPr id="0" name=""/>
        <dsp:cNvSpPr/>
      </dsp:nvSpPr>
      <dsp:spPr>
        <a:xfrm>
          <a:off x="1475851" y="53096"/>
          <a:ext cx="5388572" cy="1061931"/>
        </a:xfrm>
        <a:prstGeom prst="rect">
          <a:avLst/>
        </a:prstGeom>
        <a:noFill/>
        <a:ln w="76200"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690" tIns="186690" rIns="186690" bIns="186690" numCol="1" spcCol="1270" anchor="t" anchorCtr="0">
          <a:noAutofit/>
        </a:bodyPr>
        <a:lstStyle/>
        <a:p>
          <a:pPr lvl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900" b="1" kern="1200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rPr>
            <a:t>COLABORAÇÃO	</a:t>
          </a:r>
          <a:endParaRPr lang="pt-BR" sz="4900" b="1" kern="1200" cap="none" spc="0" dirty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sp:txBody>
      <dsp:txXfrm>
        <a:off x="1475851" y="53096"/>
        <a:ext cx="5388572" cy="1061931"/>
      </dsp:txXfrm>
    </dsp:sp>
    <dsp:sp modelId="{7B669201-E728-4BD2-AB07-FC942678F7F0}">
      <dsp:nvSpPr>
        <dsp:cNvPr id="0" name=""/>
        <dsp:cNvSpPr/>
      </dsp:nvSpPr>
      <dsp:spPr>
        <a:xfrm>
          <a:off x="1372884" y="1115027"/>
          <a:ext cx="54915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0000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44B797C-957B-45C5-8822-7BAB3F6F36BE}">
      <dsp:nvSpPr>
        <dsp:cNvPr id="0" name=""/>
        <dsp:cNvSpPr/>
      </dsp:nvSpPr>
      <dsp:spPr>
        <a:xfrm>
          <a:off x="1475851" y="1168124"/>
          <a:ext cx="5388572" cy="1061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690" tIns="186690" rIns="186690" bIns="186690" numCol="1" spcCol="1270" anchor="t" anchorCtr="0">
          <a:noAutofit/>
        </a:bodyPr>
        <a:lstStyle/>
        <a:p>
          <a:pPr lvl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900" b="1" kern="1200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rPr>
            <a:t>UNIÃO</a:t>
          </a:r>
          <a:endParaRPr lang="pt-BR" sz="4900" b="1" kern="1200" cap="none" spc="0" dirty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sp:txBody>
      <dsp:txXfrm>
        <a:off x="1475851" y="1168124"/>
        <a:ext cx="5388572" cy="1061931"/>
      </dsp:txXfrm>
    </dsp:sp>
    <dsp:sp modelId="{05FAD0CB-4C98-4961-93AD-F5C594250761}">
      <dsp:nvSpPr>
        <dsp:cNvPr id="0" name=""/>
        <dsp:cNvSpPr/>
      </dsp:nvSpPr>
      <dsp:spPr>
        <a:xfrm>
          <a:off x="1372884" y="2230055"/>
          <a:ext cx="54915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0000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7ADF3A1-DD95-4143-ACB4-83CF5DCF028B}">
      <dsp:nvSpPr>
        <dsp:cNvPr id="0" name=""/>
        <dsp:cNvSpPr/>
      </dsp:nvSpPr>
      <dsp:spPr>
        <a:xfrm>
          <a:off x="1475851" y="2283152"/>
          <a:ext cx="5388572" cy="1061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690" tIns="186690" rIns="186690" bIns="186690" numCol="1" spcCol="1270" anchor="t" anchorCtr="0">
          <a:noAutofit/>
        </a:bodyPr>
        <a:lstStyle/>
        <a:p>
          <a:pPr lvl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900" b="1" kern="1200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rPr>
            <a:t>ORGANIZAÇÃO</a:t>
          </a:r>
          <a:endParaRPr lang="pt-BR" sz="4900" b="1" kern="1200" cap="none" spc="0" dirty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sp:txBody>
      <dsp:txXfrm>
        <a:off x="1475851" y="2283152"/>
        <a:ext cx="5388572" cy="1061931"/>
      </dsp:txXfrm>
    </dsp:sp>
    <dsp:sp modelId="{76B383EA-BC1A-4F0D-8CB3-7E2467E5F486}">
      <dsp:nvSpPr>
        <dsp:cNvPr id="0" name=""/>
        <dsp:cNvSpPr/>
      </dsp:nvSpPr>
      <dsp:spPr>
        <a:xfrm>
          <a:off x="1372884" y="3345083"/>
          <a:ext cx="54915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0000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EAC6ED6-D6C0-45B1-9FEB-5711CC03D2E9}">
      <dsp:nvSpPr>
        <dsp:cNvPr id="0" name=""/>
        <dsp:cNvSpPr/>
      </dsp:nvSpPr>
      <dsp:spPr>
        <a:xfrm>
          <a:off x="1475851" y="3398180"/>
          <a:ext cx="5388572" cy="1061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690" tIns="186690" rIns="186690" bIns="186690" numCol="1" spcCol="1270" anchor="t" anchorCtr="0">
          <a:noAutofit/>
        </a:bodyPr>
        <a:lstStyle/>
        <a:p>
          <a:pPr lvl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900" b="1" kern="1200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rPr>
            <a:t>SÍNTESE CULTURAL</a:t>
          </a:r>
          <a:endParaRPr lang="pt-BR" sz="4900" b="1" kern="1200" cap="none" spc="0" dirty="0">
            <a:ln w="31550" cmpd="sng">
              <a:gradFill>
                <a:gsLst>
                  <a:gs pos="70000">
                    <a:schemeClr val="accent6">
                      <a:shade val="50000"/>
                      <a:satMod val="190000"/>
                    </a:schemeClr>
                  </a:gs>
                  <a:gs pos="0">
                    <a:schemeClr val="accent6">
                      <a:tint val="77000"/>
                      <a:satMod val="18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accent6">
                <a:tint val="15000"/>
                <a:satMod val="200000"/>
              </a:schemeClr>
            </a:solidFill>
            <a:effectLst>
              <a:outerShdw blurRad="50800" dist="40000" dir="5400000" algn="tl" rotWithShape="0">
                <a:srgbClr val="000000">
                  <a:shade val="5000"/>
                  <a:satMod val="120000"/>
                  <a:alpha val="33000"/>
                </a:srgbClr>
              </a:outerShdw>
            </a:effectLst>
          </a:endParaRPr>
        </a:p>
      </dsp:txBody>
      <dsp:txXfrm>
        <a:off x="1475851" y="3398180"/>
        <a:ext cx="5388572" cy="1061931"/>
      </dsp:txXfrm>
    </dsp:sp>
    <dsp:sp modelId="{8FBDE8FC-606A-424F-AA04-737AD04EF026}">
      <dsp:nvSpPr>
        <dsp:cNvPr id="0" name=""/>
        <dsp:cNvSpPr/>
      </dsp:nvSpPr>
      <dsp:spPr>
        <a:xfrm>
          <a:off x="1372884" y="4460111"/>
          <a:ext cx="54915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0000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0BCF6B-9F5F-4FDD-AA6E-29C4B7675093}">
      <dsp:nvSpPr>
        <dsp:cNvPr id="0" name=""/>
        <dsp:cNvSpPr/>
      </dsp:nvSpPr>
      <dsp:spPr>
        <a:xfrm>
          <a:off x="0" y="0"/>
          <a:ext cx="7531200" cy="1495298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500" kern="1200" dirty="0" smtClean="0">
              <a:latin typeface="Algerian" panose="04020705040A02060702" pitchFamily="82" charset="0"/>
            </a:rPr>
            <a:t>COLABORAÇÃO</a:t>
          </a:r>
          <a:endParaRPr lang="pt-BR" sz="6500" kern="1200" dirty="0">
            <a:latin typeface="Algerian" panose="04020705040A02060702" pitchFamily="82" charset="0"/>
          </a:endParaRPr>
        </a:p>
      </dsp:txBody>
      <dsp:txXfrm>
        <a:off x="0" y="0"/>
        <a:ext cx="7531200" cy="1495298"/>
      </dsp:txXfrm>
    </dsp:sp>
    <dsp:sp modelId="{05314073-6B01-4B11-896A-55DA52DC2277}">
      <dsp:nvSpPr>
        <dsp:cNvPr id="0" name=""/>
        <dsp:cNvSpPr/>
      </dsp:nvSpPr>
      <dsp:spPr>
        <a:xfrm>
          <a:off x="3677" y="1495298"/>
          <a:ext cx="2507948" cy="3140126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kern="1200" dirty="0" smtClean="0"/>
            <a:t>Diálogo e Comunicação</a:t>
          </a:r>
          <a:endParaRPr lang="pt-BR" sz="2700" kern="1200" dirty="0"/>
        </a:p>
      </dsp:txBody>
      <dsp:txXfrm>
        <a:off x="3677" y="1495298"/>
        <a:ext cx="2507948" cy="3140126"/>
      </dsp:txXfrm>
    </dsp:sp>
    <dsp:sp modelId="{768CAE8C-255E-44A9-ADF5-6BBC70B205B0}">
      <dsp:nvSpPr>
        <dsp:cNvPr id="0" name=""/>
        <dsp:cNvSpPr/>
      </dsp:nvSpPr>
      <dsp:spPr>
        <a:xfrm>
          <a:off x="2511625" y="1495298"/>
          <a:ext cx="2507948" cy="3140126"/>
        </a:xfrm>
        <a:prstGeom prst="rect">
          <a:avLst/>
        </a:prstGeom>
        <a:solidFill>
          <a:schemeClr val="accent2">
            <a:shade val="80000"/>
            <a:hueOff val="-17936"/>
            <a:satOff val="-2012"/>
            <a:lumOff val="1284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kern="1200" dirty="0" smtClean="0"/>
            <a:t>O </a:t>
          </a:r>
          <a:r>
            <a:rPr lang="pt-BR" sz="2700" i="1" kern="1200" dirty="0" smtClean="0"/>
            <a:t>eu</a:t>
          </a:r>
          <a:r>
            <a:rPr lang="pt-BR" sz="2700" kern="1200" dirty="0" smtClean="0"/>
            <a:t> dialógico não se constitui sozinho, mas com o </a:t>
          </a:r>
          <a:r>
            <a:rPr lang="pt-BR" sz="2700" i="1" kern="1200" dirty="0" smtClean="0"/>
            <a:t>tu</a:t>
          </a:r>
          <a:r>
            <a:rPr lang="pt-BR" sz="2700" kern="1200" dirty="0" smtClean="0"/>
            <a:t>. Na ação dialógica há o </a:t>
          </a:r>
          <a:r>
            <a:rPr lang="pt-BR" sz="2700" i="1" kern="1200" dirty="0" smtClean="0"/>
            <a:t>eu</a:t>
          </a:r>
          <a:r>
            <a:rPr lang="pt-BR" sz="2700" kern="1200" dirty="0" smtClean="0"/>
            <a:t> e o </a:t>
          </a:r>
          <a:r>
            <a:rPr lang="pt-BR" sz="2700" i="1" kern="1200" dirty="0" smtClean="0"/>
            <a:t>tu</a:t>
          </a:r>
          <a:r>
            <a:rPr lang="pt-BR" sz="2700" kern="1200" dirty="0" smtClean="0"/>
            <a:t>.</a:t>
          </a:r>
          <a:endParaRPr lang="pt-BR" sz="2700" kern="1200" dirty="0"/>
        </a:p>
      </dsp:txBody>
      <dsp:txXfrm>
        <a:off x="2511625" y="1495298"/>
        <a:ext cx="2507948" cy="3140126"/>
      </dsp:txXfrm>
    </dsp:sp>
    <dsp:sp modelId="{87A08D44-D319-4DC8-B3EB-80D25A0A2D5B}">
      <dsp:nvSpPr>
        <dsp:cNvPr id="0" name=""/>
        <dsp:cNvSpPr/>
      </dsp:nvSpPr>
      <dsp:spPr>
        <a:xfrm>
          <a:off x="5019574" y="1495298"/>
          <a:ext cx="2507948" cy="3140126"/>
        </a:xfrm>
        <a:prstGeom prst="rect">
          <a:avLst/>
        </a:prstGeom>
        <a:solidFill>
          <a:schemeClr val="accent2">
            <a:shade val="80000"/>
            <a:hueOff val="-35872"/>
            <a:satOff val="-4024"/>
            <a:lumOff val="2568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kern="1200" dirty="0" smtClean="0"/>
            <a:t>A ação dialógica não se faz sem a </a:t>
          </a:r>
          <a:r>
            <a:rPr lang="pt-BR" sz="2700" i="1" kern="1200" dirty="0" smtClean="0"/>
            <a:t>comunhão</a:t>
          </a:r>
          <a:r>
            <a:rPr lang="pt-BR" sz="2700" kern="1200" dirty="0" smtClean="0"/>
            <a:t> com o povo e a comunhão provoca a </a:t>
          </a:r>
          <a:r>
            <a:rPr lang="pt-BR" sz="2700" kern="1200" dirty="0" err="1" smtClean="0"/>
            <a:t>co-laboração</a:t>
          </a:r>
          <a:endParaRPr lang="pt-BR" sz="2700" kern="1200" dirty="0"/>
        </a:p>
      </dsp:txBody>
      <dsp:txXfrm>
        <a:off x="5019574" y="1495298"/>
        <a:ext cx="2507948" cy="3140126"/>
      </dsp:txXfrm>
    </dsp:sp>
    <dsp:sp modelId="{A4D34C1A-0F30-4763-B2AC-90907661914B}">
      <dsp:nvSpPr>
        <dsp:cNvPr id="0" name=""/>
        <dsp:cNvSpPr/>
      </dsp:nvSpPr>
      <dsp:spPr>
        <a:xfrm>
          <a:off x="0" y="4635425"/>
          <a:ext cx="7531200" cy="348902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0BCF6B-9F5F-4FDD-AA6E-29C4B7675093}">
      <dsp:nvSpPr>
        <dsp:cNvPr id="0" name=""/>
        <dsp:cNvSpPr/>
      </dsp:nvSpPr>
      <dsp:spPr>
        <a:xfrm>
          <a:off x="0" y="0"/>
          <a:ext cx="7459192" cy="1516900"/>
        </a:xfrm>
        <a:prstGeom prst="rect">
          <a:avLst/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500" kern="1200" dirty="0" smtClean="0">
              <a:latin typeface="Algerian" panose="04020705040A02060702" pitchFamily="82" charset="0"/>
            </a:rPr>
            <a:t>UNIÃO</a:t>
          </a:r>
          <a:endParaRPr lang="pt-BR" sz="6500" kern="1200" dirty="0">
            <a:latin typeface="Algerian" panose="04020705040A02060702" pitchFamily="82" charset="0"/>
          </a:endParaRPr>
        </a:p>
      </dsp:txBody>
      <dsp:txXfrm>
        <a:off x="0" y="0"/>
        <a:ext cx="7459192" cy="1516900"/>
      </dsp:txXfrm>
    </dsp:sp>
    <dsp:sp modelId="{05314073-6B01-4B11-896A-55DA52DC2277}">
      <dsp:nvSpPr>
        <dsp:cNvPr id="0" name=""/>
        <dsp:cNvSpPr/>
      </dsp:nvSpPr>
      <dsp:spPr>
        <a:xfrm>
          <a:off x="3642" y="1516900"/>
          <a:ext cx="2483969" cy="318549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kern="1200" dirty="0" smtClean="0"/>
            <a:t>há o esforço da união dos oprimidos entre si, e deles para a libertação</a:t>
          </a:r>
          <a:endParaRPr lang="pt-BR" sz="2600" kern="1200" dirty="0"/>
        </a:p>
      </dsp:txBody>
      <dsp:txXfrm>
        <a:off x="3642" y="1516900"/>
        <a:ext cx="2483969" cy="3185491"/>
      </dsp:txXfrm>
    </dsp:sp>
    <dsp:sp modelId="{768CAE8C-255E-44A9-ADF5-6BBC70B205B0}">
      <dsp:nvSpPr>
        <dsp:cNvPr id="0" name=""/>
        <dsp:cNvSpPr/>
      </dsp:nvSpPr>
      <dsp:spPr>
        <a:xfrm>
          <a:off x="2487611" y="1516900"/>
          <a:ext cx="2483969" cy="3185491"/>
        </a:xfrm>
        <a:prstGeom prst="rect">
          <a:avLst/>
        </a:prstGeom>
        <a:solidFill>
          <a:schemeClr val="accent1">
            <a:shade val="80000"/>
            <a:hueOff val="153123"/>
            <a:satOff val="-2196"/>
            <a:lumOff val="12807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kern="1200" dirty="0" smtClean="0"/>
            <a:t>A unidade da liderança revolucionária só existe na unidade das massas entre si e com ela</a:t>
          </a:r>
          <a:endParaRPr lang="pt-BR" sz="2600" kern="1200" dirty="0"/>
        </a:p>
      </dsp:txBody>
      <dsp:txXfrm>
        <a:off x="2487611" y="1516900"/>
        <a:ext cx="2483969" cy="3185491"/>
      </dsp:txXfrm>
    </dsp:sp>
    <dsp:sp modelId="{87A08D44-D319-4DC8-B3EB-80D25A0A2D5B}">
      <dsp:nvSpPr>
        <dsp:cNvPr id="0" name=""/>
        <dsp:cNvSpPr/>
      </dsp:nvSpPr>
      <dsp:spPr>
        <a:xfrm>
          <a:off x="4971580" y="1516900"/>
          <a:ext cx="2483969" cy="3185491"/>
        </a:xfrm>
        <a:prstGeom prst="rect">
          <a:avLst/>
        </a:prstGeom>
        <a:solidFill>
          <a:schemeClr val="accent1">
            <a:shade val="80000"/>
            <a:hueOff val="306246"/>
            <a:satOff val="-4392"/>
            <a:lumOff val="25615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kern="1200" dirty="0" smtClean="0"/>
            <a:t>OBJETIVO: proporcionar aos oprimidos um ato de adesão à práxis verdadeira de transformação da realidade</a:t>
          </a:r>
          <a:endParaRPr lang="pt-BR" sz="2600" kern="1200" dirty="0"/>
        </a:p>
      </dsp:txBody>
      <dsp:txXfrm>
        <a:off x="4971580" y="1516900"/>
        <a:ext cx="2483969" cy="3185491"/>
      </dsp:txXfrm>
    </dsp:sp>
    <dsp:sp modelId="{A4D34C1A-0F30-4763-B2AC-90907661914B}">
      <dsp:nvSpPr>
        <dsp:cNvPr id="0" name=""/>
        <dsp:cNvSpPr/>
      </dsp:nvSpPr>
      <dsp:spPr>
        <a:xfrm>
          <a:off x="0" y="4702392"/>
          <a:ext cx="7459192" cy="353943"/>
        </a:xfrm>
        <a:prstGeom prst="rect">
          <a:avLst/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0BCF6B-9F5F-4FDD-AA6E-29C4B7675093}">
      <dsp:nvSpPr>
        <dsp:cNvPr id="0" name=""/>
        <dsp:cNvSpPr/>
      </dsp:nvSpPr>
      <dsp:spPr>
        <a:xfrm>
          <a:off x="0" y="0"/>
          <a:ext cx="7632848" cy="1473696"/>
        </a:xfrm>
        <a:prstGeom prst="rect">
          <a:avLst/>
        </a:prstGeom>
        <a:solidFill>
          <a:schemeClr val="accent6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400" kern="1200" dirty="0" smtClean="0">
              <a:latin typeface="Algerian" panose="04020705040A02060702" pitchFamily="82" charset="0"/>
            </a:rPr>
            <a:t>ORGANIZAÇÃO</a:t>
          </a:r>
          <a:endParaRPr lang="pt-BR" sz="6400" kern="1200" dirty="0">
            <a:latin typeface="Algerian" panose="04020705040A02060702" pitchFamily="82" charset="0"/>
          </a:endParaRPr>
        </a:p>
      </dsp:txBody>
      <dsp:txXfrm>
        <a:off x="0" y="0"/>
        <a:ext cx="7632848" cy="1473696"/>
      </dsp:txXfrm>
    </dsp:sp>
    <dsp:sp modelId="{05314073-6B01-4B11-896A-55DA52DC2277}">
      <dsp:nvSpPr>
        <dsp:cNvPr id="0" name=""/>
        <dsp:cNvSpPr/>
      </dsp:nvSpPr>
      <dsp:spPr>
        <a:xfrm>
          <a:off x="3726" y="1473696"/>
          <a:ext cx="2541798" cy="3094761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/>
            <a:t>O antídoto para a manipulação está na organização criticamente consciente</a:t>
          </a:r>
          <a:endParaRPr lang="pt-BR" sz="2800" kern="1200" dirty="0"/>
        </a:p>
      </dsp:txBody>
      <dsp:txXfrm>
        <a:off x="3726" y="1473696"/>
        <a:ext cx="2541798" cy="3094761"/>
      </dsp:txXfrm>
    </dsp:sp>
    <dsp:sp modelId="{768CAE8C-255E-44A9-ADF5-6BBC70B205B0}">
      <dsp:nvSpPr>
        <dsp:cNvPr id="0" name=""/>
        <dsp:cNvSpPr/>
      </dsp:nvSpPr>
      <dsp:spPr>
        <a:xfrm>
          <a:off x="2545524" y="1473696"/>
          <a:ext cx="2541798" cy="3094761"/>
        </a:xfrm>
        <a:prstGeom prst="rect">
          <a:avLst/>
        </a:prstGeom>
        <a:solidFill>
          <a:schemeClr val="accent6">
            <a:shade val="80000"/>
            <a:hueOff val="-190846"/>
            <a:satOff val="8505"/>
            <a:lumOff val="1188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/>
            <a:t>A organização é um desdobramento natural da unidades das massas populares</a:t>
          </a:r>
          <a:endParaRPr lang="pt-BR" sz="2800" kern="1200" dirty="0"/>
        </a:p>
      </dsp:txBody>
      <dsp:txXfrm>
        <a:off x="2545524" y="1473696"/>
        <a:ext cx="2541798" cy="3094761"/>
      </dsp:txXfrm>
    </dsp:sp>
    <dsp:sp modelId="{87A08D44-D319-4DC8-B3EB-80D25A0A2D5B}">
      <dsp:nvSpPr>
        <dsp:cNvPr id="0" name=""/>
        <dsp:cNvSpPr/>
      </dsp:nvSpPr>
      <dsp:spPr>
        <a:xfrm>
          <a:off x="5087323" y="1473696"/>
          <a:ext cx="2541798" cy="3094761"/>
        </a:xfrm>
        <a:prstGeom prst="rect">
          <a:avLst/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/>
            <a:t>Esta organização é organização </a:t>
          </a:r>
          <a:r>
            <a:rPr lang="pt-BR" sz="2800" i="1" kern="1200" dirty="0" smtClean="0"/>
            <a:t>com</a:t>
          </a:r>
          <a:r>
            <a:rPr lang="pt-BR" sz="2800" kern="1200" dirty="0" smtClean="0"/>
            <a:t> as massas populares</a:t>
          </a:r>
          <a:endParaRPr lang="pt-BR" sz="2800" kern="1200" dirty="0"/>
        </a:p>
      </dsp:txBody>
      <dsp:txXfrm>
        <a:off x="5087323" y="1473696"/>
        <a:ext cx="2541798" cy="3094761"/>
      </dsp:txXfrm>
    </dsp:sp>
    <dsp:sp modelId="{A4D34C1A-0F30-4763-B2AC-90907661914B}">
      <dsp:nvSpPr>
        <dsp:cNvPr id="0" name=""/>
        <dsp:cNvSpPr/>
      </dsp:nvSpPr>
      <dsp:spPr>
        <a:xfrm>
          <a:off x="0" y="4568457"/>
          <a:ext cx="7632848" cy="343862"/>
        </a:xfrm>
        <a:prstGeom prst="rect">
          <a:avLst/>
        </a:prstGeom>
        <a:solidFill>
          <a:schemeClr val="accent6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194973-9F53-4755-A23B-1CBF7F580960}">
      <dsp:nvSpPr>
        <dsp:cNvPr id="0" name=""/>
        <dsp:cNvSpPr/>
      </dsp:nvSpPr>
      <dsp:spPr>
        <a:xfrm>
          <a:off x="2514185" y="1776264"/>
          <a:ext cx="3421727" cy="261621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3660" tIns="73660" rIns="73660" bIns="7366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800" kern="1200" dirty="0" smtClean="0"/>
            <a:t>síntese cultural</a:t>
          </a:r>
          <a:endParaRPr lang="pt-BR" sz="5800" kern="1200" dirty="0"/>
        </a:p>
      </dsp:txBody>
      <dsp:txXfrm>
        <a:off x="3015285" y="2159400"/>
        <a:ext cx="2419527" cy="1849946"/>
      </dsp:txXfrm>
    </dsp:sp>
    <dsp:sp modelId="{FBAD5D62-74C7-428C-B4D9-C42299EB6114}">
      <dsp:nvSpPr>
        <dsp:cNvPr id="0" name=""/>
        <dsp:cNvSpPr/>
      </dsp:nvSpPr>
      <dsp:spPr>
        <a:xfrm>
          <a:off x="4749778" y="695595"/>
          <a:ext cx="3190042" cy="232155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/>
            <a:t>instrumento de superação da própria cultura alienada e alienante</a:t>
          </a:r>
          <a:endParaRPr lang="pt-BR" sz="2000" b="1" kern="1200" dirty="0"/>
        </a:p>
      </dsp:txBody>
      <dsp:txXfrm>
        <a:off x="5216949" y="1035579"/>
        <a:ext cx="2255700" cy="1641588"/>
      </dsp:txXfrm>
    </dsp:sp>
    <dsp:sp modelId="{D1B994EC-9A92-46B0-9DC1-4D0FF0DB9C0F}">
      <dsp:nvSpPr>
        <dsp:cNvPr id="0" name=""/>
        <dsp:cNvSpPr/>
      </dsp:nvSpPr>
      <dsp:spPr>
        <a:xfrm>
          <a:off x="5004552" y="3288431"/>
          <a:ext cx="3816423" cy="232155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/>
            <a:t>modalidade de ação com que, culturalmente, se fará frente à força da própria cultura, enquanto mantenedora das estruturas que se formam</a:t>
          </a:r>
          <a:endParaRPr lang="pt-BR" sz="1800" b="1" kern="1200" dirty="0"/>
        </a:p>
      </dsp:txBody>
      <dsp:txXfrm>
        <a:off x="5563454" y="3628415"/>
        <a:ext cx="2698619" cy="1641588"/>
      </dsp:txXfrm>
    </dsp:sp>
    <dsp:sp modelId="{4CFD3BBC-822A-4E2B-8C5F-3398A04A9DC4}">
      <dsp:nvSpPr>
        <dsp:cNvPr id="0" name=""/>
        <dsp:cNvSpPr/>
      </dsp:nvSpPr>
      <dsp:spPr>
        <a:xfrm>
          <a:off x="1607601" y="3792132"/>
          <a:ext cx="3190042" cy="232155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/>
            <a:t>A ação cultural, ou está a serviço da dominação ou está a serviço da libertação dos homens</a:t>
          </a:r>
          <a:endParaRPr lang="pt-BR" sz="2000" b="1" kern="1200" dirty="0"/>
        </a:p>
      </dsp:txBody>
      <dsp:txXfrm>
        <a:off x="2074772" y="4132116"/>
        <a:ext cx="2255700" cy="1641588"/>
      </dsp:txXfrm>
    </dsp:sp>
    <dsp:sp modelId="{F5591B10-6EFA-4D7F-BA0D-9EFFA9427B21}">
      <dsp:nvSpPr>
        <dsp:cNvPr id="0" name=""/>
        <dsp:cNvSpPr/>
      </dsp:nvSpPr>
      <dsp:spPr>
        <a:xfrm>
          <a:off x="35999" y="1355052"/>
          <a:ext cx="3002651" cy="232155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/>
            <a:t>A reconstrução da sociedade deve ser feita através da revolução cultural</a:t>
          </a:r>
          <a:endParaRPr lang="pt-BR" sz="2000" b="1" kern="1200" dirty="0"/>
        </a:p>
      </dsp:txBody>
      <dsp:txXfrm>
        <a:off x="475727" y="1695036"/>
        <a:ext cx="2123195" cy="164158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92B1BB-4CBF-4D7E-BB5A-28E63D49DC83}">
      <dsp:nvSpPr>
        <dsp:cNvPr id="0" name=""/>
        <dsp:cNvSpPr/>
      </dsp:nvSpPr>
      <dsp:spPr>
        <a:xfrm rot="17015492">
          <a:off x="-1071791" y="2289124"/>
          <a:ext cx="2684982" cy="480248"/>
        </a:xfrm>
        <a:prstGeom prst="rect">
          <a:avLst/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23552" bIns="0" numCol="1" spcCol="1270" anchor="t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500" i="1" kern="1200" dirty="0" smtClean="0">
              <a:solidFill>
                <a:srgbClr val="FF0000"/>
              </a:solidFill>
            </a:rPr>
            <a:t>  eu</a:t>
          </a:r>
          <a:r>
            <a:rPr lang="pt-BR" sz="2500" kern="1200" dirty="0" smtClean="0">
              <a:solidFill>
                <a:srgbClr val="FF0000"/>
              </a:solidFill>
            </a:rPr>
            <a:t> </a:t>
          </a:r>
          <a:r>
            <a:rPr lang="pt-BR" sz="2500" kern="1200" dirty="0" err="1" smtClean="0">
              <a:solidFill>
                <a:srgbClr val="FF0000"/>
              </a:solidFill>
            </a:rPr>
            <a:t>antidialógico</a:t>
          </a:r>
          <a:endParaRPr lang="pt-BR" sz="2500" kern="1200" dirty="0"/>
        </a:p>
      </dsp:txBody>
      <dsp:txXfrm>
        <a:off x="-1071791" y="2289124"/>
        <a:ext cx="2684982" cy="480248"/>
      </dsp:txXfrm>
    </dsp:sp>
    <dsp:sp modelId="{5B3F9565-CE4D-467E-9964-C68CC65CBD46}">
      <dsp:nvSpPr>
        <dsp:cNvPr id="0" name=""/>
        <dsp:cNvSpPr/>
      </dsp:nvSpPr>
      <dsp:spPr>
        <a:xfrm>
          <a:off x="675120" y="870092"/>
          <a:ext cx="2392145" cy="37754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423552" rIns="227584" bIns="227584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BR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500" kern="1200" dirty="0" smtClean="0"/>
            <a:t>é dominador e transforma o </a:t>
          </a:r>
          <a:r>
            <a:rPr lang="pt-BR" sz="2500" i="1" kern="1200" dirty="0" smtClean="0"/>
            <a:t>tu</a:t>
          </a:r>
          <a:r>
            <a:rPr lang="pt-BR" sz="2500" kern="1200" dirty="0" smtClean="0"/>
            <a:t> dominado, conquistado, em um </a:t>
          </a:r>
          <a:r>
            <a:rPr lang="pt-BR" sz="2500" i="1" kern="1200" dirty="0" smtClean="0"/>
            <a:t>isto</a:t>
          </a:r>
          <a:endParaRPr lang="pt-BR" sz="2500" kern="1200" dirty="0"/>
        </a:p>
      </dsp:txBody>
      <dsp:txXfrm>
        <a:off x="675120" y="870092"/>
        <a:ext cx="2392145" cy="3775443"/>
      </dsp:txXfrm>
    </dsp:sp>
    <dsp:sp modelId="{FAACBF26-ED4A-4A39-99CB-5161FFB76A2F}">
      <dsp:nvSpPr>
        <dsp:cNvPr id="0" name=""/>
        <dsp:cNvSpPr/>
      </dsp:nvSpPr>
      <dsp:spPr>
        <a:xfrm>
          <a:off x="-6048" y="131162"/>
          <a:ext cx="1223019" cy="1170499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7520A6-D92A-4825-9D35-DC682FBE056A}">
      <dsp:nvSpPr>
        <dsp:cNvPr id="0" name=""/>
        <dsp:cNvSpPr/>
      </dsp:nvSpPr>
      <dsp:spPr>
        <a:xfrm rot="17533224">
          <a:off x="2556458" y="2131383"/>
          <a:ext cx="2404164" cy="480248"/>
        </a:xfrm>
        <a:prstGeom prst="rect">
          <a:avLst/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23552" bIns="0" numCol="1" spcCol="1270" anchor="t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500" i="1" kern="1200" dirty="0" smtClean="0">
              <a:solidFill>
                <a:srgbClr val="0000FF"/>
              </a:solidFill>
            </a:rPr>
            <a:t>eu</a:t>
          </a:r>
          <a:r>
            <a:rPr lang="pt-BR" sz="2500" kern="1200" dirty="0" smtClean="0">
              <a:solidFill>
                <a:srgbClr val="0000FF"/>
              </a:solidFill>
            </a:rPr>
            <a:t> dialógico</a:t>
          </a:r>
          <a:endParaRPr lang="pt-BR" sz="2500" kern="1200" dirty="0"/>
        </a:p>
      </dsp:txBody>
      <dsp:txXfrm>
        <a:off x="2556458" y="2131383"/>
        <a:ext cx="2404164" cy="480248"/>
      </dsp:txXfrm>
    </dsp:sp>
    <dsp:sp modelId="{783392CB-0A45-4CFE-9309-4F8C517C48ED}">
      <dsp:nvSpPr>
        <dsp:cNvPr id="0" name=""/>
        <dsp:cNvSpPr/>
      </dsp:nvSpPr>
      <dsp:spPr>
        <a:xfrm>
          <a:off x="4305240" y="933705"/>
          <a:ext cx="2392145" cy="37754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423552" rIns="227584" bIns="227584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BR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500" kern="1200" dirty="0" smtClean="0"/>
            <a:t>sabe que é o </a:t>
          </a:r>
          <a:r>
            <a:rPr lang="pt-BR" sz="2500" i="1" kern="1200" dirty="0" smtClean="0"/>
            <a:t>tu</a:t>
          </a:r>
          <a:r>
            <a:rPr lang="pt-BR" sz="2500" kern="1200" dirty="0" smtClean="0"/>
            <a:t> que o constitui e que o </a:t>
          </a:r>
          <a:r>
            <a:rPr lang="pt-BR" sz="2500" i="1" kern="1200" dirty="0" smtClean="0"/>
            <a:t>eu</a:t>
          </a:r>
          <a:r>
            <a:rPr lang="pt-BR" sz="2500" kern="1200" dirty="0" smtClean="0"/>
            <a:t> só existe em colaboração com o </a:t>
          </a:r>
          <a:r>
            <a:rPr lang="pt-BR" sz="2500" i="1" kern="1200" dirty="0" smtClean="0"/>
            <a:t>tu</a:t>
          </a:r>
          <a:endParaRPr lang="pt-BR" sz="2500" kern="1200" dirty="0"/>
        </a:p>
      </dsp:txBody>
      <dsp:txXfrm>
        <a:off x="4305240" y="933705"/>
        <a:ext cx="2392145" cy="3775443"/>
      </dsp:txXfrm>
    </dsp:sp>
    <dsp:sp modelId="{5EB19F1F-B59C-44FD-A926-590D732F0043}">
      <dsp:nvSpPr>
        <dsp:cNvPr id="0" name=""/>
        <dsp:cNvSpPr/>
      </dsp:nvSpPr>
      <dsp:spPr>
        <a:xfrm>
          <a:off x="3598128" y="131162"/>
          <a:ext cx="1414225" cy="1297726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A157E6-A8B7-489B-B94A-812FCB228B32}" type="datetimeFigureOut">
              <a:rPr lang="pt-BR" smtClean="0"/>
              <a:pPr/>
              <a:t>03/09/2016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7EBF18-F62D-49BB-9845-4AB8685EA80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9381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7EBF18-F62D-49BB-9845-4AB8685EA80D}" type="slidenum">
              <a:rPr lang="pt-BR" smtClean="0"/>
              <a:pPr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93073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7EBF18-F62D-49BB-9845-4AB8685EA80D}" type="slidenum">
              <a:rPr lang="pt-BR" smtClean="0"/>
              <a:pPr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93073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7EBF18-F62D-49BB-9845-4AB8685EA80D}" type="slidenum">
              <a:rPr lang="pt-BR" smtClean="0"/>
              <a:pPr/>
              <a:t>12</a:t>
            </a:fld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7EBF18-F62D-49BB-9845-4AB8685EA80D}" type="slidenum">
              <a:rPr lang="pt-BR" smtClean="0"/>
              <a:pPr/>
              <a:t>13</a:t>
            </a:fld>
            <a:endParaRPr lang="pt-B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7EBF18-F62D-49BB-9845-4AB8685EA80D}" type="slidenum">
              <a:rPr lang="pt-BR" smtClean="0"/>
              <a:pPr/>
              <a:t>14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01FBD-6040-462F-AB70-6D299C5EC7E4}" type="datetimeFigureOut">
              <a:rPr lang="pt-BR" smtClean="0"/>
              <a:pPr/>
              <a:t>03/09/2016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BB03D-EA3C-4BAF-8F2D-A5643BBAAE8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01FBD-6040-462F-AB70-6D299C5EC7E4}" type="datetimeFigureOut">
              <a:rPr lang="pt-BR" smtClean="0"/>
              <a:pPr/>
              <a:t>03/09/2016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BB03D-EA3C-4BAF-8F2D-A5643BBAAE8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01FBD-6040-462F-AB70-6D299C5EC7E4}" type="datetimeFigureOut">
              <a:rPr lang="pt-BR" smtClean="0"/>
              <a:pPr/>
              <a:t>03/09/2016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BB03D-EA3C-4BAF-8F2D-A5643BBAAE8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01FBD-6040-462F-AB70-6D299C5EC7E4}" type="datetimeFigureOut">
              <a:rPr lang="pt-BR" smtClean="0"/>
              <a:pPr/>
              <a:t>03/09/2016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BB03D-EA3C-4BAF-8F2D-A5643BBAAE8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01FBD-6040-462F-AB70-6D299C5EC7E4}" type="datetimeFigureOut">
              <a:rPr lang="pt-BR" smtClean="0"/>
              <a:pPr/>
              <a:t>03/09/2016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BB03D-EA3C-4BAF-8F2D-A5643BBAAE8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01FBD-6040-462F-AB70-6D299C5EC7E4}" type="datetimeFigureOut">
              <a:rPr lang="pt-BR" smtClean="0"/>
              <a:pPr/>
              <a:t>03/09/2016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BB03D-EA3C-4BAF-8F2D-A5643BBAAE8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01FBD-6040-462F-AB70-6D299C5EC7E4}" type="datetimeFigureOut">
              <a:rPr lang="pt-BR" smtClean="0"/>
              <a:pPr/>
              <a:t>03/09/2016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BB03D-EA3C-4BAF-8F2D-A5643BBAAE8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01FBD-6040-462F-AB70-6D299C5EC7E4}" type="datetimeFigureOut">
              <a:rPr lang="pt-BR" smtClean="0"/>
              <a:pPr/>
              <a:t>03/09/2016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BB03D-EA3C-4BAF-8F2D-A5643BBAAE8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01FBD-6040-462F-AB70-6D299C5EC7E4}" type="datetimeFigureOut">
              <a:rPr lang="pt-BR" smtClean="0"/>
              <a:pPr/>
              <a:t>03/09/2016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BB03D-EA3C-4BAF-8F2D-A5643BBAAE8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01FBD-6040-462F-AB70-6D299C5EC7E4}" type="datetimeFigureOut">
              <a:rPr lang="pt-BR" smtClean="0"/>
              <a:pPr/>
              <a:t>03/09/2016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BB03D-EA3C-4BAF-8F2D-A5643BBAAE8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01FBD-6040-462F-AB70-6D299C5EC7E4}" type="datetimeFigureOut">
              <a:rPr lang="pt-BR" smtClean="0"/>
              <a:pPr/>
              <a:t>03/09/2016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BB03D-EA3C-4BAF-8F2D-A5643BBAAE8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01FBD-6040-462F-AB70-6D299C5EC7E4}" type="datetimeFigureOut">
              <a:rPr lang="pt-BR" smtClean="0"/>
              <a:pPr/>
              <a:t>03/09/2016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BB03D-EA3C-4BAF-8F2D-A5643BBAAE8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omments" Target="../comments/comment1.xml"/><Relationship Id="rId5" Type="http://schemas.openxmlformats.org/officeDocument/2006/relationships/slide" Target="slide34.xml"/><Relationship Id="rId4" Type="http://schemas.openxmlformats.org/officeDocument/2006/relationships/slide" Target="slide3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omments" Target="../comments/comment2.xml"/><Relationship Id="rId5" Type="http://schemas.openxmlformats.org/officeDocument/2006/relationships/slide" Target="slide34.xml"/><Relationship Id="rId4" Type="http://schemas.openxmlformats.org/officeDocument/2006/relationships/slide" Target="slide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2 – A concepção bancária da educação como instrumento da opressão.</a:t>
            </a:r>
            <a:endParaRPr lang="pt-BR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214414" y="2538707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A tônica da educação bancária: narrar, dissertar, “encher” os </a:t>
            </a:r>
            <a:r>
              <a:rPr lang="pt-BR" sz="2400" dirty="0" err="1" smtClean="0"/>
              <a:t>educandos</a:t>
            </a:r>
            <a:r>
              <a:rPr lang="pt-BR" sz="2400" dirty="0" smtClean="0"/>
              <a:t>, memorização mecânica, ato de depositar</a:t>
            </a:r>
            <a:endParaRPr lang="pt-BR" sz="24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1214414" y="3786190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Narração ou dissertação que implica um sujeito – o narrador – e objetos pacientes, ouvintes – os </a:t>
            </a:r>
            <a:r>
              <a:rPr lang="pt-BR" sz="2400" dirty="0" err="1" smtClean="0"/>
              <a:t>educandos</a:t>
            </a:r>
            <a:endParaRPr lang="pt-BR" sz="24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1214414" y="5143512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Cultura do silêncio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093839"/>
              </p:ext>
            </p:extLst>
          </p:nvPr>
        </p:nvGraphicFramePr>
        <p:xfrm>
          <a:off x="755576" y="1397000"/>
          <a:ext cx="7416824" cy="4562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8412"/>
                <a:gridCol w="3708412"/>
              </a:tblGrid>
              <a:tr h="486174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Educação Bancária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Educação Libertadora</a:t>
                      </a:r>
                      <a:endParaRPr lang="pt-BR" sz="2400" dirty="0"/>
                    </a:p>
                  </a:txBody>
                  <a:tcPr/>
                </a:tc>
              </a:tr>
              <a:tr h="486174">
                <a:tc>
                  <a:txBody>
                    <a:bodyPr/>
                    <a:lstStyle/>
                    <a:p>
                      <a:pPr algn="ctr"/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sz="2400" dirty="0"/>
                    </a:p>
                  </a:txBody>
                  <a:tcPr/>
                </a:tc>
              </a:tr>
              <a:tr h="486174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Contradição</a:t>
                      </a:r>
                    </a:p>
                    <a:p>
                      <a:pPr algn="ctr"/>
                      <a:r>
                        <a:rPr lang="pt-BR" sz="2400" dirty="0" err="1" smtClean="0"/>
                        <a:t>Educador-Educando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Superação da Contradição</a:t>
                      </a:r>
                    </a:p>
                    <a:p>
                      <a:pPr algn="ctr"/>
                      <a:r>
                        <a:rPr lang="pt-BR" sz="2400" dirty="0" err="1" smtClean="0"/>
                        <a:t>Educador-Educando</a:t>
                      </a:r>
                      <a:endParaRPr lang="pt-BR" sz="2400" dirty="0"/>
                    </a:p>
                  </a:txBody>
                  <a:tcPr/>
                </a:tc>
              </a:tr>
              <a:tr h="486174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Serve à dominação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Serve à libertação</a:t>
                      </a:r>
                      <a:endParaRPr lang="pt-BR" sz="2400" dirty="0"/>
                    </a:p>
                  </a:txBody>
                  <a:tcPr/>
                </a:tc>
              </a:tr>
              <a:tr h="486174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Anti-dialógica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Dialógica</a:t>
                      </a:r>
                      <a:endParaRPr lang="pt-BR" sz="2400" dirty="0"/>
                    </a:p>
                  </a:txBody>
                  <a:tcPr/>
                </a:tc>
              </a:tr>
              <a:tr h="4861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dirty="0" smtClean="0"/>
                        <a:t>Inibe a criatividade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dirty="0" smtClean="0"/>
                        <a:t>Passiva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dirty="0" smtClean="0"/>
                        <a:t>Estimula e reflexão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dirty="0" smtClean="0"/>
                        <a:t>Ativa </a:t>
                      </a:r>
                    </a:p>
                  </a:txBody>
                  <a:tcPr/>
                </a:tc>
              </a:tr>
              <a:tr h="486174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Domesticadora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dirty="0" smtClean="0"/>
                        <a:t>Crítica (dá</a:t>
                      </a:r>
                      <a:r>
                        <a:rPr lang="pt-BR" sz="2400" baseline="0" dirty="0" smtClean="0"/>
                        <a:t> autonomia)</a:t>
                      </a:r>
                      <a:endParaRPr lang="pt-BR" sz="2400" dirty="0" smtClean="0"/>
                    </a:p>
                  </a:txBody>
                  <a:tcPr/>
                </a:tc>
              </a:tr>
              <a:tr h="486174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Conservadora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Revolucionária</a:t>
                      </a:r>
                      <a:endParaRPr lang="pt-BR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Seres Autômato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2132856"/>
            <a:ext cx="6024331" cy="4518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2 – A concepção bancária da educação como instrumento da opressão.</a:t>
            </a:r>
            <a:endParaRPr lang="pt-BR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214414" y="2538707"/>
            <a:ext cx="7358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A visão bancária anula o poder criador dos </a:t>
            </a:r>
            <a:r>
              <a:rPr lang="pt-BR" sz="2400" dirty="0" err="1" smtClean="0"/>
              <a:t>educandos</a:t>
            </a:r>
            <a:r>
              <a:rPr lang="pt-BR" sz="2400" dirty="0" smtClean="0"/>
              <a:t> ou o minimiza, estimulando sua ingenuidade e não sua </a:t>
            </a:r>
            <a:r>
              <a:rPr lang="pt-BR" sz="2400" dirty="0" err="1" smtClean="0"/>
              <a:t>criticidade</a:t>
            </a:r>
            <a:r>
              <a:rPr lang="pt-BR" sz="2400" dirty="0" smtClean="0"/>
              <a:t>, satisfazendo os interesses dos opressores</a:t>
            </a:r>
            <a:endParaRPr lang="pt-BR" sz="24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1214414" y="3955325"/>
            <a:ext cx="5805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O “humanismo” da educação bancária reduz os homens a seres autômatos</a:t>
            </a:r>
            <a:endParaRPr lang="pt-BR" sz="2400" dirty="0"/>
          </a:p>
        </p:txBody>
      </p:sp>
      <p:sp>
        <p:nvSpPr>
          <p:cNvPr id="2" name="Pergaminho horizontal 1"/>
          <p:cNvSpPr/>
          <p:nvPr/>
        </p:nvSpPr>
        <p:spPr>
          <a:xfrm>
            <a:off x="539552" y="5229200"/>
            <a:ext cx="8032976" cy="142190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200" b="1" dirty="0"/>
              <a:t>A libertação autêntica é práxis que implica ação e reflexão dos homens sobre o mundo para transformá-lo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9.99075E-7 L -0.25729 -0.2525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00" y="-126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2"/>
      <p:bldP spid="7" grpId="3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2 – A concepção bancária da educação como instrumento da opressão.</a:t>
            </a:r>
            <a:endParaRPr lang="pt-BR" sz="2400" dirty="0"/>
          </a:p>
        </p:txBody>
      </p:sp>
      <p:sp>
        <p:nvSpPr>
          <p:cNvPr id="9" name="Retângulo 8"/>
          <p:cNvSpPr/>
          <p:nvPr/>
        </p:nvSpPr>
        <p:spPr>
          <a:xfrm>
            <a:off x="31107" y="3431902"/>
            <a:ext cx="271580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3200" b="1" dirty="0" smtClean="0">
                <a:latin typeface="Monotype Corsiva" pitchFamily="66" charset="0"/>
                <a:cs typeface="Sakkal Majalla" pitchFamily="2" charset="-78"/>
              </a:rPr>
              <a:t>educação </a:t>
            </a:r>
          </a:p>
          <a:p>
            <a:pPr algn="ctr"/>
            <a:r>
              <a:rPr lang="pt-BR" sz="3200" b="1" dirty="0" err="1" smtClean="0">
                <a:latin typeface="Monotype Corsiva" pitchFamily="66" charset="0"/>
                <a:cs typeface="Sakkal Majalla" pitchFamily="2" charset="-78"/>
              </a:rPr>
              <a:t>problematizadora</a:t>
            </a:r>
            <a:endParaRPr lang="pt-BR" sz="3200" b="1" dirty="0">
              <a:latin typeface="Monotype Corsiva" pitchFamily="66" charset="0"/>
              <a:cs typeface="Sakkal Majalla" pitchFamily="2" charset="-78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4026813" y="3636313"/>
            <a:ext cx="1576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 smtClean="0">
                <a:latin typeface="Vivaldi" pitchFamily="66" charset="0"/>
              </a:rPr>
              <a:t>Dialógica</a:t>
            </a:r>
            <a:endParaRPr lang="pt-BR" sz="3200" b="1" dirty="0">
              <a:latin typeface="Vivaldi" pitchFamily="66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5436096" y="4005064"/>
            <a:ext cx="17363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 smtClean="0">
                <a:latin typeface="Vivaldi" pitchFamily="66" charset="0"/>
              </a:rPr>
              <a:t>comunicação</a:t>
            </a:r>
            <a:endParaRPr lang="pt-BR" sz="3200" b="1" dirty="0">
              <a:latin typeface="Vivaldi" pitchFamily="66" charset="0"/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5436096" y="3356992"/>
            <a:ext cx="22733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 smtClean="0">
                <a:latin typeface="Vivaldi" pitchFamily="66" charset="0"/>
              </a:rPr>
              <a:t>intercomunicação</a:t>
            </a:r>
            <a:endParaRPr lang="pt-BR" sz="3200" b="1" dirty="0">
              <a:latin typeface="Vivaldi" pitchFamily="66" charset="0"/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3275856" y="2420888"/>
            <a:ext cx="14766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 smtClean="0">
                <a:latin typeface="Monotype Corsiva" pitchFamily="66" charset="0"/>
              </a:rPr>
              <a:t>educador</a:t>
            </a:r>
            <a:endParaRPr lang="pt-BR" sz="3200" b="1" dirty="0">
              <a:latin typeface="Monotype Corsiva" pitchFamily="66" charset="0"/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3275856" y="5436513"/>
            <a:ext cx="14863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b="1" dirty="0" err="1" smtClean="0">
                <a:latin typeface="Monotype Corsiva" pitchFamily="66" charset="0"/>
              </a:rPr>
              <a:t>educandos</a:t>
            </a:r>
            <a:endParaRPr lang="pt-BR" sz="2800" b="1" dirty="0">
              <a:latin typeface="Monotype Corsiva" pitchFamily="66" charset="0"/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5180621" y="5877272"/>
            <a:ext cx="36904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 smtClean="0">
                <a:latin typeface="Vivaldi" pitchFamily="66" charset="0"/>
              </a:rPr>
              <a:t>recipientes dóceis de depósitos</a:t>
            </a:r>
            <a:endParaRPr lang="pt-BR" sz="3200" b="1" dirty="0">
              <a:latin typeface="Vivaldi" pitchFamily="66" charset="0"/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5180620" y="4941168"/>
            <a:ext cx="3230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 smtClean="0">
                <a:latin typeface="Vivaldi" pitchFamily="66" charset="0"/>
              </a:rPr>
              <a:t>são investigadores críticos</a:t>
            </a:r>
            <a:endParaRPr lang="pt-BR" sz="3200" b="1" dirty="0">
              <a:latin typeface="Vivaldi" pitchFamily="66" charset="0"/>
            </a:endParaRPr>
          </a:p>
        </p:txBody>
      </p:sp>
      <p:sp>
        <p:nvSpPr>
          <p:cNvPr id="17" name="Chave esquerda 16"/>
          <p:cNvSpPr/>
          <p:nvPr/>
        </p:nvSpPr>
        <p:spPr>
          <a:xfrm>
            <a:off x="2699792" y="2348880"/>
            <a:ext cx="432048" cy="3960440"/>
          </a:xfrm>
          <a:prstGeom prst="leftBrace">
            <a:avLst>
              <a:gd name="adj1" fmla="val 190672"/>
              <a:gd name="adj2" fmla="val 50000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Chave esquerda 17"/>
          <p:cNvSpPr/>
          <p:nvPr/>
        </p:nvSpPr>
        <p:spPr>
          <a:xfrm>
            <a:off x="4860032" y="4860776"/>
            <a:ext cx="432048" cy="1736576"/>
          </a:xfrm>
          <a:prstGeom prst="leftBrace">
            <a:avLst>
              <a:gd name="adj1" fmla="val 190672"/>
              <a:gd name="adj2" fmla="val 50000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0" name="Conector de seta reta 19"/>
          <p:cNvCxnSpPr>
            <a:endCxn id="10" idx="0"/>
          </p:cNvCxnSpPr>
          <p:nvPr/>
        </p:nvCxnSpPr>
        <p:spPr>
          <a:xfrm>
            <a:off x="4139952" y="2996952"/>
            <a:ext cx="674897" cy="6393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2" name="Conector de seta reta 21"/>
          <p:cNvCxnSpPr>
            <a:endCxn id="10" idx="2"/>
          </p:cNvCxnSpPr>
          <p:nvPr/>
        </p:nvCxnSpPr>
        <p:spPr>
          <a:xfrm flipV="1">
            <a:off x="4211960" y="4221088"/>
            <a:ext cx="602889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4" name="Conector de seta reta 23"/>
          <p:cNvCxnSpPr>
            <a:stCxn id="13" idx="2"/>
            <a:endCxn id="14" idx="0"/>
          </p:cNvCxnSpPr>
          <p:nvPr/>
        </p:nvCxnSpPr>
        <p:spPr>
          <a:xfrm>
            <a:off x="4014199" y="3005663"/>
            <a:ext cx="4809" cy="24308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9" name="Retângulo 18"/>
          <p:cNvSpPr/>
          <p:nvPr/>
        </p:nvSpPr>
        <p:spPr>
          <a:xfrm>
            <a:off x="6565614" y="5440418"/>
            <a:ext cx="425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 smtClean="0">
                <a:latin typeface="Sitka Banner" panose="02000505000000020004" pitchFamily="2" charset="0"/>
              </a:rPr>
              <a:t>X</a:t>
            </a:r>
            <a:endParaRPr lang="pt-BR" sz="3200" b="1" dirty="0">
              <a:latin typeface="Sitka Banner" panose="020005050000000200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2 – A concepção bancária da educação como instrumento da opressão.</a:t>
            </a:r>
            <a:endParaRPr lang="pt-BR" sz="2400" dirty="0"/>
          </a:p>
        </p:txBody>
      </p:sp>
      <p:pic>
        <p:nvPicPr>
          <p:cNvPr id="9" name="Imagem 8" descr="Mediu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0977" y="2420888"/>
            <a:ext cx="2770357" cy="3960440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3347864" y="2348880"/>
            <a:ext cx="1317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 ESSENCE" pitchFamily="2" charset="0"/>
              </a:rPr>
              <a:t>inconcluso</a:t>
            </a:r>
            <a:endParaRPr lang="pt-BR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 ESSENCE" pitchFamily="2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4063887" y="2780928"/>
            <a:ext cx="3603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 ESSENCE" pitchFamily="2" charset="0"/>
              </a:rPr>
              <a:t>consciente de sua </a:t>
            </a:r>
            <a:r>
              <a:rPr lang="pt-BR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 ESSENCE" pitchFamily="2" charset="0"/>
              </a:rPr>
              <a:t>inconclusão</a:t>
            </a:r>
            <a:endParaRPr lang="pt-BR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 ESSENCE" pitchFamily="2" charset="0"/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6300192" y="3172906"/>
            <a:ext cx="2278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 ESSENCE" pitchFamily="2" charset="0"/>
              </a:rPr>
              <a:t>busca do ser mais</a:t>
            </a:r>
            <a:endParaRPr lang="pt-BR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 ESSENCE" pitchFamily="2" charset="0"/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3491880" y="3861048"/>
            <a:ext cx="15039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 ESSENCE" pitchFamily="2" charset="0"/>
              </a:rPr>
              <a:t>histórico</a:t>
            </a:r>
            <a:endParaRPr lang="pt-BR" sz="2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 ESSENCE" pitchFamily="2" charset="0"/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5220072" y="3861048"/>
            <a:ext cx="17283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 ESSENCE" pitchFamily="2" charset="0"/>
              </a:rPr>
              <a:t>inacabado</a:t>
            </a:r>
            <a:endParaRPr lang="pt-BR" sz="2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 ESSENCE" pitchFamily="2" charset="0"/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3923928" y="4293096"/>
            <a:ext cx="31598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 ESSENCE" pitchFamily="2" charset="0"/>
              </a:rPr>
              <a:t>em e com uma realidade</a:t>
            </a:r>
            <a:endParaRPr lang="pt-BR" sz="2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 ESSENCE" pitchFamily="2" charset="0"/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3689469" y="4941168"/>
            <a:ext cx="11865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 ESSENCE" pitchFamily="2" charset="0"/>
              </a:rPr>
              <a:t>educação</a:t>
            </a:r>
            <a:endParaRPr lang="pt-BR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 ESSENCE" pitchFamily="2" charset="0"/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4337541" y="5229200"/>
            <a:ext cx="2496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 ESSENCE" pitchFamily="2" charset="0"/>
              </a:rPr>
              <a:t>quefazer permanente</a:t>
            </a:r>
            <a:endParaRPr lang="pt-BR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 ESSENCE" pitchFamily="2" charset="0"/>
            </a:endParaRPr>
          </a:p>
        </p:txBody>
      </p:sp>
      <p:sp>
        <p:nvSpPr>
          <p:cNvPr id="18" name="Retângulo 17"/>
          <p:cNvSpPr/>
          <p:nvPr/>
        </p:nvSpPr>
        <p:spPr>
          <a:xfrm>
            <a:off x="4608512" y="558924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 ESSENCE" pitchFamily="2" charset="0"/>
              </a:rPr>
              <a:t>em razão da </a:t>
            </a:r>
            <a:r>
              <a:rPr lang="pt-BR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 ESSENCE" pitchFamily="2" charset="0"/>
              </a:rPr>
              <a:t>inconclusão</a:t>
            </a:r>
            <a:r>
              <a:rPr lang="pt-BR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 ESSENCE" pitchFamily="2" charset="0"/>
              </a:rPr>
              <a:t> dos homens e do </a:t>
            </a:r>
            <a:r>
              <a:rPr lang="pt-BR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 ESSENCE" pitchFamily="2" charset="0"/>
              </a:rPr>
              <a:t>devenir</a:t>
            </a:r>
            <a:r>
              <a:rPr lang="pt-BR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 ESSENCE" pitchFamily="2" charset="0"/>
              </a:rPr>
              <a:t> da realidade</a:t>
            </a:r>
            <a:endParaRPr lang="pt-BR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 ESSENC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4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2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2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2 – A concepção bancária da educação como instrumento da opressão.</a:t>
            </a:r>
            <a:endParaRPr lang="pt-BR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214414" y="2538707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A educação se re-faz constantemente na práxis</a:t>
            </a:r>
            <a:endParaRPr lang="pt-BR" sz="24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1214414" y="3429000"/>
            <a:ext cx="7358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Para a educação </a:t>
            </a:r>
            <a:r>
              <a:rPr lang="pt-BR" sz="2400" dirty="0" err="1" smtClean="0"/>
              <a:t>problematizadora</a:t>
            </a:r>
            <a:r>
              <a:rPr lang="pt-BR" sz="2400" dirty="0" smtClean="0"/>
              <a:t>, o importante está em que os homens submetidos à dominação lutem por sua emancipação</a:t>
            </a:r>
            <a:endParaRPr lang="pt-BR" sz="24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1214414" y="5046275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Ninguém educa ninguém, ninguém educa a si mesmo, os homens se educam entre si, </a:t>
            </a:r>
            <a:r>
              <a:rPr lang="pt-BR" sz="2400" dirty="0" err="1" smtClean="0"/>
              <a:t>mediatizados</a:t>
            </a:r>
            <a:r>
              <a:rPr lang="pt-BR" sz="2400" dirty="0" smtClean="0"/>
              <a:t> pelo mundo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3 – A </a:t>
            </a:r>
            <a:r>
              <a:rPr lang="pt-BR" sz="2400" dirty="0" err="1" smtClean="0"/>
              <a:t>dialogicidade</a:t>
            </a:r>
            <a:r>
              <a:rPr lang="pt-BR" sz="2400" dirty="0" smtClean="0"/>
              <a:t> – essência da educação como prática da liberdade</a:t>
            </a:r>
            <a:endParaRPr lang="pt-BR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214414" y="2538707"/>
            <a:ext cx="7358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O diálogo é uma exigência existencial, um fenômeno humano ou, em outras palavras, o homem é um ser de </a:t>
            </a:r>
            <a:r>
              <a:rPr lang="pt-BR" sz="2400" i="1" dirty="0" smtClean="0"/>
              <a:t>palavra</a:t>
            </a:r>
            <a:endParaRPr lang="pt-BR" sz="2400" i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1214414" y="3824591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Palavra: ação e reflexão (práxis)</a:t>
            </a:r>
            <a:endParaRPr lang="pt-BR" sz="24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1214414" y="4500570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A palavra, sem a dimensão da ação, é uma palavra oca, alienada e alienante (</a:t>
            </a:r>
            <a:r>
              <a:rPr lang="pt-BR" sz="2400" dirty="0" err="1" smtClean="0"/>
              <a:t>palavreria</a:t>
            </a:r>
            <a:r>
              <a:rPr lang="pt-BR" sz="2400" dirty="0" smtClean="0"/>
              <a:t>, verbalismo, </a:t>
            </a:r>
            <a:r>
              <a:rPr lang="pt-BR" sz="2400" dirty="0" err="1" smtClean="0"/>
              <a:t>blablablá</a:t>
            </a:r>
            <a:r>
              <a:rPr lang="pt-BR" sz="2400" dirty="0" smtClean="0"/>
              <a:t>)</a:t>
            </a:r>
            <a:endParaRPr lang="pt-BR" sz="24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1214414" y="5598399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A palavra, sem a dimensão da reflexão, é ativismo ingênuo, ação pela ação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3 – A </a:t>
            </a:r>
            <a:r>
              <a:rPr lang="pt-BR" sz="2400" dirty="0" err="1" smtClean="0"/>
              <a:t>dialogicidade</a:t>
            </a:r>
            <a:r>
              <a:rPr lang="pt-BR" sz="2400" dirty="0" smtClean="0"/>
              <a:t> – essência da educação como prática da liberdade</a:t>
            </a:r>
            <a:endParaRPr lang="pt-BR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214414" y="2538707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Educação dialógica e diálogo (horizontal)</a:t>
            </a:r>
            <a:endParaRPr lang="pt-BR" sz="2400" i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1214414" y="3643314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Temas geradores</a:t>
            </a:r>
            <a:endParaRPr lang="pt-BR" sz="24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1214414" y="4955457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Conteúdo programático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1285852" y="2254254"/>
          <a:ext cx="6334148" cy="3817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7074"/>
                <a:gridCol w="3167074"/>
              </a:tblGrid>
              <a:tr h="965637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Teoria</a:t>
                      </a:r>
                      <a:r>
                        <a:rPr lang="pt-BR" sz="2400" baseline="0" dirty="0" smtClean="0"/>
                        <a:t> da Ação </a:t>
                      </a:r>
                    </a:p>
                    <a:p>
                      <a:pPr algn="ctr"/>
                      <a:r>
                        <a:rPr lang="pt-BR" sz="2400" baseline="0" dirty="0" smtClean="0"/>
                        <a:t>Anti-dialógica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Teoria da Ação</a:t>
                      </a:r>
                    </a:p>
                    <a:p>
                      <a:pPr algn="ctr"/>
                      <a:r>
                        <a:rPr lang="pt-BR" sz="2400" dirty="0" smtClean="0"/>
                        <a:t>Dialógica</a:t>
                      </a:r>
                      <a:endParaRPr lang="pt-BR" sz="2400" dirty="0"/>
                    </a:p>
                  </a:txBody>
                  <a:tcPr/>
                </a:tc>
              </a:tr>
              <a:tr h="570463">
                <a:tc>
                  <a:txBody>
                    <a:bodyPr/>
                    <a:lstStyle/>
                    <a:p>
                      <a:pPr algn="ctr"/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sz="2400" dirty="0"/>
                    </a:p>
                  </a:txBody>
                  <a:tcPr/>
                </a:tc>
              </a:tr>
              <a:tr h="570463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Conquistar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Co-laboração</a:t>
                      </a:r>
                      <a:endParaRPr lang="pt-BR" sz="2400" dirty="0"/>
                    </a:p>
                  </a:txBody>
                  <a:tcPr/>
                </a:tc>
              </a:tr>
              <a:tr h="570463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Dividir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União</a:t>
                      </a:r>
                      <a:endParaRPr lang="pt-BR" sz="2400" dirty="0"/>
                    </a:p>
                  </a:txBody>
                  <a:tcPr/>
                </a:tc>
              </a:tr>
              <a:tr h="570463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Manipular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Organização</a:t>
                      </a:r>
                      <a:endParaRPr lang="pt-BR" sz="2400" dirty="0"/>
                    </a:p>
                  </a:txBody>
                  <a:tcPr/>
                </a:tc>
              </a:tr>
              <a:tr h="570463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Invasão Cultura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Síntese Cultural</a:t>
                      </a:r>
                      <a:endParaRPr lang="pt-BR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4 – A teoria da ação </a:t>
            </a:r>
            <a:r>
              <a:rPr lang="pt-BR" sz="2400" dirty="0" err="1" smtClean="0"/>
              <a:t>antidialógica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4 – A teoria da ação </a:t>
            </a:r>
            <a:r>
              <a:rPr lang="pt-BR" sz="2400" dirty="0" err="1" smtClean="0"/>
              <a:t>antidialógica</a:t>
            </a:r>
            <a:endParaRPr lang="pt-BR" sz="2400" dirty="0"/>
          </a:p>
        </p:txBody>
      </p:sp>
      <p:sp>
        <p:nvSpPr>
          <p:cNvPr id="9" name="Elipse 8"/>
          <p:cNvSpPr/>
          <p:nvPr/>
        </p:nvSpPr>
        <p:spPr>
          <a:xfrm>
            <a:off x="2214546" y="3857628"/>
            <a:ext cx="2643206" cy="1357322"/>
          </a:xfrm>
          <a:prstGeom prst="ellipse">
            <a:avLst/>
          </a:prstGeom>
          <a:ln w="38100"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 smtClean="0"/>
              <a:t>Conquistar</a:t>
            </a:r>
            <a:endParaRPr lang="pt-BR" sz="2800" dirty="0"/>
          </a:p>
        </p:txBody>
      </p:sp>
      <p:sp>
        <p:nvSpPr>
          <p:cNvPr id="10" name="Elipse 9"/>
          <p:cNvSpPr/>
          <p:nvPr/>
        </p:nvSpPr>
        <p:spPr>
          <a:xfrm>
            <a:off x="4929190" y="5143512"/>
            <a:ext cx="2643206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 smtClean="0"/>
              <a:t>Invasão Cultural</a:t>
            </a:r>
            <a:endParaRPr lang="pt-BR" sz="2800" dirty="0"/>
          </a:p>
        </p:txBody>
      </p:sp>
      <p:sp>
        <p:nvSpPr>
          <p:cNvPr id="11" name="Elipse 10"/>
          <p:cNvSpPr/>
          <p:nvPr/>
        </p:nvSpPr>
        <p:spPr>
          <a:xfrm>
            <a:off x="4643438" y="1785926"/>
            <a:ext cx="2643206" cy="135732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 smtClean="0"/>
              <a:t>Manipular</a:t>
            </a:r>
            <a:endParaRPr lang="pt-BR" sz="2800" dirty="0"/>
          </a:p>
        </p:txBody>
      </p:sp>
      <p:sp>
        <p:nvSpPr>
          <p:cNvPr id="12" name="Elipse 11"/>
          <p:cNvSpPr/>
          <p:nvPr/>
        </p:nvSpPr>
        <p:spPr>
          <a:xfrm>
            <a:off x="357158" y="2143116"/>
            <a:ext cx="2643206" cy="1357322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 smtClean="0"/>
              <a:t>Dividir</a:t>
            </a:r>
            <a:endParaRPr lang="pt-BR" sz="2800" dirty="0"/>
          </a:p>
        </p:txBody>
      </p:sp>
      <p:cxnSp>
        <p:nvCxnSpPr>
          <p:cNvPr id="16" name="Conector reto 15"/>
          <p:cNvCxnSpPr>
            <a:stCxn id="12" idx="4"/>
            <a:endCxn id="9" idx="1"/>
          </p:cNvCxnSpPr>
          <p:nvPr/>
        </p:nvCxnSpPr>
        <p:spPr>
          <a:xfrm rot="16200000" flipH="1">
            <a:off x="1862216" y="3316983"/>
            <a:ext cx="555965" cy="922874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Conector reto 19"/>
          <p:cNvCxnSpPr>
            <a:stCxn id="11" idx="3"/>
            <a:endCxn id="9" idx="7"/>
          </p:cNvCxnSpPr>
          <p:nvPr/>
        </p:nvCxnSpPr>
        <p:spPr>
          <a:xfrm rot="5400000">
            <a:off x="4194630" y="3220506"/>
            <a:ext cx="1111930" cy="559864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2" name="Conector reto 21"/>
          <p:cNvCxnSpPr>
            <a:stCxn id="10" idx="1"/>
            <a:endCxn id="9" idx="5"/>
          </p:cNvCxnSpPr>
          <p:nvPr/>
        </p:nvCxnSpPr>
        <p:spPr>
          <a:xfrm rot="16200000" flipV="1">
            <a:off x="4730415" y="4756423"/>
            <a:ext cx="326112" cy="84561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4824"/>
            <a:ext cx="2483768" cy="4752528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467544" y="980728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dirty="0" smtClean="0"/>
              <a:t>Influências no pensamento </a:t>
            </a:r>
            <a:r>
              <a:rPr lang="pt-BR" sz="2400" dirty="0" err="1" smtClean="0"/>
              <a:t>freireano</a:t>
            </a:r>
            <a:endParaRPr lang="pt-BR" sz="2400" dirty="0"/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558839736"/>
              </p:ext>
            </p:extLst>
          </p:nvPr>
        </p:nvGraphicFramePr>
        <p:xfrm>
          <a:off x="1524000" y="1397000"/>
          <a:ext cx="7296472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2EBE49C-DD73-4393-B73E-04F4396CA3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graphicEl>
                                              <a:dgm id="{12EBE49C-DD73-4393-B73E-04F4396CA3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2BDBE5-2534-4F5C-8D40-ACFC31A5D5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">
                                            <p:graphicEl>
                                              <a:dgm id="{722BDBE5-2534-4F5C-8D40-ACFC31A5D5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4DE60DC-646B-42B4-974C-B29AB67603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2">
                                            <p:graphicEl>
                                              <a:dgm id="{04DE60DC-646B-42B4-974C-B29AB67603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1C4071C-CDAF-4EAC-98FC-6D200B76E3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">
                                            <p:graphicEl>
                                              <a:dgm id="{71C4071C-CDAF-4EAC-98FC-6D200B76E3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74140FC-B22F-45CA-A70A-E7ADA900DE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graphicEl>
                                              <a:dgm id="{474140FC-B22F-45CA-A70A-E7ADA900DE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7B220B1-C59D-49D9-BAFB-5BD28FDC9A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">
                                            <p:graphicEl>
                                              <a:dgm id="{37B220B1-C59D-49D9-BAFB-5BD28FDC9A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43DC5FA-E87B-4AF4-B605-C3BC9F60F2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2">
                                            <p:graphicEl>
                                              <a:dgm id="{443DC5FA-E87B-4AF4-B605-C3BC9F60F2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83A1772-34CA-4607-946A-666C1AB958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2">
                                            <p:graphicEl>
                                              <a:dgm id="{483A1772-34CA-4607-946A-666C1AB958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5C38853-2808-43C6-8B91-4E84E41057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2">
                                            <p:graphicEl>
                                              <a:dgm id="{F5C38853-2808-43C6-8B91-4E84E41057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7F24A64-557A-4F4E-A30C-EE6C163E74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2">
                                            <p:graphicEl>
                                              <a:dgm id="{97F24A64-557A-4F4E-A30C-EE6C163E74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4921DAE-C11F-4729-AC04-CBCEB5A11E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">
                                            <p:graphicEl>
                                              <a:dgm id="{44921DAE-C11F-4729-AC04-CBCEB5A11E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Graphic spid="2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4 – A teoria da ação </a:t>
            </a:r>
            <a:r>
              <a:rPr lang="pt-BR" sz="2400" dirty="0" err="1" smtClean="0"/>
              <a:t>antidialógica</a:t>
            </a:r>
            <a:endParaRPr lang="pt-BR" sz="2400" dirty="0"/>
          </a:p>
        </p:txBody>
      </p:sp>
      <p:sp>
        <p:nvSpPr>
          <p:cNvPr id="9" name="Elipse 8"/>
          <p:cNvSpPr/>
          <p:nvPr/>
        </p:nvSpPr>
        <p:spPr>
          <a:xfrm>
            <a:off x="2214546" y="3857628"/>
            <a:ext cx="2643206" cy="1357322"/>
          </a:xfrm>
          <a:prstGeom prst="ellipse">
            <a:avLst/>
          </a:prstGeom>
          <a:ln w="38100"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 smtClean="0">
                <a:hlinkClick r:id="rId2" action="ppaction://hlinksldjump"/>
              </a:rPr>
              <a:t>Conquistar</a:t>
            </a:r>
            <a:endParaRPr lang="pt-BR" sz="2800" dirty="0"/>
          </a:p>
        </p:txBody>
      </p:sp>
      <p:sp>
        <p:nvSpPr>
          <p:cNvPr id="2" name="CaixaDeTexto 1"/>
          <p:cNvSpPr txBox="1"/>
          <p:nvPr/>
        </p:nvSpPr>
        <p:spPr>
          <a:xfrm>
            <a:off x="683568" y="2420888"/>
            <a:ext cx="2105448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BR" dirty="0" smtClean="0"/>
              <a:t>Sujeito da Conquista</a:t>
            </a:r>
            <a:endParaRPr lang="pt-BR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5076056" y="2420888"/>
            <a:ext cx="205614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BR" dirty="0" smtClean="0"/>
              <a:t>Objeto Conquistado</a:t>
            </a:r>
            <a:endParaRPr lang="pt-BR" dirty="0"/>
          </a:p>
        </p:txBody>
      </p:sp>
      <p:cxnSp>
        <p:nvCxnSpPr>
          <p:cNvPr id="6" name="Conector de seta reta 5"/>
          <p:cNvCxnSpPr>
            <a:stCxn id="2" idx="3"/>
            <a:endCxn id="13" idx="1"/>
          </p:cNvCxnSpPr>
          <p:nvPr/>
        </p:nvCxnSpPr>
        <p:spPr>
          <a:xfrm>
            <a:off x="2789016" y="2605554"/>
            <a:ext cx="228704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CaixaDeTexto 14"/>
          <p:cNvSpPr txBox="1"/>
          <p:nvPr/>
        </p:nvSpPr>
        <p:spPr>
          <a:xfrm>
            <a:off x="928662" y="2987660"/>
            <a:ext cx="155510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Dominador</a:t>
            </a:r>
            <a:endParaRPr lang="pt-BR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5326573" y="2987660"/>
            <a:ext cx="155510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Dominado</a:t>
            </a:r>
            <a:endParaRPr lang="pt-BR" dirty="0"/>
          </a:p>
        </p:txBody>
      </p:sp>
      <p:sp>
        <p:nvSpPr>
          <p:cNvPr id="18" name="CaixaDeTexto 17"/>
          <p:cNvSpPr txBox="1"/>
          <p:nvPr/>
        </p:nvSpPr>
        <p:spPr>
          <a:xfrm>
            <a:off x="928662" y="3573016"/>
            <a:ext cx="155510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Opressor</a:t>
            </a:r>
            <a:endParaRPr lang="pt-BR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5321150" y="3563724"/>
            <a:ext cx="155510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Oprimido</a:t>
            </a:r>
            <a:endParaRPr lang="pt-BR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899592" y="5631631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Na teoria </a:t>
            </a:r>
            <a:r>
              <a:rPr lang="pt-BR" sz="2400" dirty="0" err="1" smtClean="0"/>
              <a:t>antidialógica</a:t>
            </a:r>
            <a:r>
              <a:rPr lang="pt-BR" sz="2400" dirty="0" smtClean="0"/>
              <a:t> o dominador pretende  conquistar</a:t>
            </a:r>
            <a:endParaRPr lang="pt-BR" sz="2400" i="1" dirty="0"/>
          </a:p>
        </p:txBody>
      </p:sp>
    </p:spTree>
    <p:extLst>
      <p:ext uri="{BB962C8B-B14F-4D97-AF65-F5344CB8AC3E}">
        <p14:creationId xmlns:p14="http://schemas.microsoft.com/office/powerpoint/2010/main" val="107436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5" grpId="0" animBg="1"/>
      <p:bldP spid="17" grpId="0" animBg="1"/>
      <p:bldP spid="18" grpId="0" animBg="1"/>
      <p:bldP spid="19" grpId="0" animBg="1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4 – A teoria da ação </a:t>
            </a:r>
            <a:r>
              <a:rPr lang="pt-BR" sz="2400" dirty="0" err="1" smtClean="0"/>
              <a:t>antidialógica</a:t>
            </a:r>
            <a:endParaRPr lang="pt-BR" sz="24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827584" y="2420888"/>
            <a:ext cx="205614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BR" dirty="0" smtClean="0"/>
              <a:t>Objeto Conquistado</a:t>
            </a:r>
            <a:endParaRPr lang="pt-BR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827584" y="3059668"/>
            <a:ext cx="205614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Massas Populares</a:t>
            </a:r>
            <a:endParaRPr lang="pt-BR" dirty="0"/>
          </a:p>
        </p:txBody>
      </p:sp>
      <p:sp>
        <p:nvSpPr>
          <p:cNvPr id="2" name="Texto Explicativo 1 (Borda e Ênfase) 1"/>
          <p:cNvSpPr/>
          <p:nvPr/>
        </p:nvSpPr>
        <p:spPr>
          <a:xfrm>
            <a:off x="5049060" y="1732166"/>
            <a:ext cx="3234090" cy="1120770"/>
          </a:xfrm>
          <a:prstGeom prst="accentBorderCallout1">
            <a:avLst>
              <a:gd name="adj1" fmla="val 18750"/>
              <a:gd name="adj2" fmla="val -8333"/>
              <a:gd name="adj3" fmla="val 222519"/>
              <a:gd name="adj4" fmla="val -44759"/>
            </a:avLst>
          </a:prstGeom>
          <a:ln w="762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Não se pode dar ao luxo de consentir a unificação das massas populares</a:t>
            </a:r>
          </a:p>
        </p:txBody>
      </p:sp>
      <p:sp>
        <p:nvSpPr>
          <p:cNvPr id="12" name="Texto Explicativo 1 (Borda e Ênfase) 11"/>
          <p:cNvSpPr/>
          <p:nvPr/>
        </p:nvSpPr>
        <p:spPr>
          <a:xfrm>
            <a:off x="5508104" y="3361000"/>
            <a:ext cx="3378106" cy="1120770"/>
          </a:xfrm>
          <a:prstGeom prst="accentBorderCallout1">
            <a:avLst>
              <a:gd name="adj1" fmla="val 18750"/>
              <a:gd name="adj2" fmla="val -8333"/>
              <a:gd name="adj3" fmla="val 76652"/>
              <a:gd name="adj4" fmla="val -46473"/>
            </a:avLst>
          </a:prstGeom>
          <a:ln w="762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dividida as massas populares, as minorias podem dar continuidade ao seu poder</a:t>
            </a:r>
          </a:p>
        </p:txBody>
      </p:sp>
      <p:sp>
        <p:nvSpPr>
          <p:cNvPr id="13" name="Texto Explicativo 1 (Borda e Ênfase) 12"/>
          <p:cNvSpPr/>
          <p:nvPr/>
        </p:nvSpPr>
        <p:spPr>
          <a:xfrm>
            <a:off x="5508104" y="5373216"/>
            <a:ext cx="3234090" cy="1120770"/>
          </a:xfrm>
          <a:prstGeom prst="accentBorderCallout1">
            <a:avLst>
              <a:gd name="adj1" fmla="val 18750"/>
              <a:gd name="adj2" fmla="val -8333"/>
              <a:gd name="adj3" fmla="val -53145"/>
              <a:gd name="adj4" fmla="val -54612"/>
            </a:avLst>
          </a:prstGeom>
          <a:ln w="762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É preciso enfraquecer os oprimidos, ilhando-os</a:t>
            </a:r>
          </a:p>
        </p:txBody>
      </p:sp>
      <p:sp>
        <p:nvSpPr>
          <p:cNvPr id="9" name="Elipse 8"/>
          <p:cNvSpPr/>
          <p:nvPr/>
        </p:nvSpPr>
        <p:spPr>
          <a:xfrm>
            <a:off x="2214546" y="3857628"/>
            <a:ext cx="2643206" cy="1357322"/>
          </a:xfrm>
          <a:prstGeom prst="ellipse">
            <a:avLst/>
          </a:prstGeom>
          <a:ln w="38100"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 smtClean="0"/>
              <a:t>Dividir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209304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2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4 – A teoria da ação </a:t>
            </a:r>
            <a:r>
              <a:rPr lang="pt-BR" sz="2400" dirty="0" err="1" smtClean="0"/>
              <a:t>antidialógica</a:t>
            </a:r>
            <a:endParaRPr lang="pt-BR" sz="24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827584" y="2420888"/>
            <a:ext cx="205614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BR" dirty="0" smtClean="0"/>
              <a:t>Objeto Conquistado</a:t>
            </a:r>
            <a:endParaRPr lang="pt-BR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827584" y="3059668"/>
            <a:ext cx="205614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Massas Populares</a:t>
            </a:r>
            <a:endParaRPr lang="pt-BR" dirty="0"/>
          </a:p>
        </p:txBody>
      </p:sp>
      <p:sp>
        <p:nvSpPr>
          <p:cNvPr id="13" name="Texto Explicativo 1 (Borda e Ênfase) 12"/>
          <p:cNvSpPr/>
          <p:nvPr/>
        </p:nvSpPr>
        <p:spPr>
          <a:xfrm>
            <a:off x="5049060" y="1732166"/>
            <a:ext cx="3234090" cy="1120770"/>
          </a:xfrm>
          <a:prstGeom prst="accentBorderCallout1">
            <a:avLst>
              <a:gd name="adj1" fmla="val 18750"/>
              <a:gd name="adj2" fmla="val -8333"/>
              <a:gd name="adj3" fmla="val 222519"/>
              <a:gd name="adj4" fmla="val -44759"/>
            </a:avLst>
          </a:prstGeom>
          <a:ln w="762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 smtClean="0"/>
              <a:t>instrumento </a:t>
            </a:r>
            <a:r>
              <a:rPr lang="pt-BR" sz="2000" b="1" dirty="0"/>
              <a:t>de conquista e manutenção da dominação</a:t>
            </a:r>
          </a:p>
        </p:txBody>
      </p:sp>
      <p:sp>
        <p:nvSpPr>
          <p:cNvPr id="15" name="Texto Explicativo 1 (Borda e Ênfase) 14"/>
          <p:cNvSpPr/>
          <p:nvPr/>
        </p:nvSpPr>
        <p:spPr>
          <a:xfrm>
            <a:off x="5508104" y="3361000"/>
            <a:ext cx="3456384" cy="1364144"/>
          </a:xfrm>
          <a:prstGeom prst="accentBorderCallout1">
            <a:avLst>
              <a:gd name="adj1" fmla="val 18750"/>
              <a:gd name="adj2" fmla="val -8333"/>
              <a:gd name="adj3" fmla="val 76652"/>
              <a:gd name="adj4" fmla="val -46473"/>
            </a:avLst>
          </a:prstGeom>
          <a:ln w="762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Quanto mais imaturas politicamente, mais facilmente se deixam manipular pelas elites dominadoras</a:t>
            </a:r>
          </a:p>
        </p:txBody>
      </p:sp>
      <p:sp>
        <p:nvSpPr>
          <p:cNvPr id="17" name="Texto Explicativo 1 (Borda e Ênfase) 16"/>
          <p:cNvSpPr/>
          <p:nvPr/>
        </p:nvSpPr>
        <p:spPr>
          <a:xfrm>
            <a:off x="5508104" y="5373216"/>
            <a:ext cx="3234090" cy="1120770"/>
          </a:xfrm>
          <a:prstGeom prst="accentBorderCallout1">
            <a:avLst>
              <a:gd name="adj1" fmla="val 18750"/>
              <a:gd name="adj2" fmla="val -8333"/>
              <a:gd name="adj3" fmla="val -53145"/>
              <a:gd name="adj4" fmla="val -54612"/>
            </a:avLst>
          </a:prstGeom>
          <a:ln w="762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É necessário anestesiar as massas populares para que não pensem</a:t>
            </a:r>
          </a:p>
        </p:txBody>
      </p:sp>
      <p:sp>
        <p:nvSpPr>
          <p:cNvPr id="9" name="Elipse 8"/>
          <p:cNvSpPr/>
          <p:nvPr/>
        </p:nvSpPr>
        <p:spPr>
          <a:xfrm>
            <a:off x="2214546" y="3857628"/>
            <a:ext cx="2643206" cy="1357322"/>
          </a:xfrm>
          <a:prstGeom prst="ellipse">
            <a:avLst/>
          </a:prstGeom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 smtClean="0"/>
              <a:t>Manipular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2455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to 5"/>
          <p:cNvCxnSpPr/>
          <p:nvPr/>
        </p:nvCxnSpPr>
        <p:spPr>
          <a:xfrm flipV="1">
            <a:off x="4211960" y="3429000"/>
            <a:ext cx="1512168" cy="86409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4 – A teoria da ação </a:t>
            </a:r>
            <a:r>
              <a:rPr lang="pt-BR" sz="2400" dirty="0" err="1" smtClean="0"/>
              <a:t>antidialógica</a:t>
            </a:r>
            <a:endParaRPr lang="pt-BR" sz="2400" dirty="0"/>
          </a:p>
        </p:txBody>
      </p:sp>
      <p:sp>
        <p:nvSpPr>
          <p:cNvPr id="9" name="Elipse 8"/>
          <p:cNvSpPr/>
          <p:nvPr/>
        </p:nvSpPr>
        <p:spPr>
          <a:xfrm>
            <a:off x="2214546" y="3857628"/>
            <a:ext cx="2643206" cy="1357322"/>
          </a:xfrm>
          <a:prstGeom prst="ellipse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 smtClean="0">
                <a:hlinkClick r:id="rId2" action="ppaction://hlinksldjump"/>
              </a:rPr>
              <a:t>Invasão Cultural</a:t>
            </a:r>
            <a:endParaRPr lang="pt-BR" sz="28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827584" y="2420888"/>
            <a:ext cx="205614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BR" dirty="0" smtClean="0"/>
              <a:t>Objeto Conquistado</a:t>
            </a:r>
            <a:endParaRPr lang="pt-BR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827584" y="3059668"/>
            <a:ext cx="205614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Massas Populares</a:t>
            </a:r>
            <a:endParaRPr lang="pt-BR" dirty="0"/>
          </a:p>
        </p:txBody>
      </p:sp>
      <p:sp>
        <p:nvSpPr>
          <p:cNvPr id="2" name="Elipse 1"/>
          <p:cNvSpPr/>
          <p:nvPr/>
        </p:nvSpPr>
        <p:spPr>
          <a:xfrm>
            <a:off x="4857752" y="2420888"/>
            <a:ext cx="3818704" cy="14367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200" b="1" dirty="0">
                <a:solidFill>
                  <a:schemeClr val="tx1"/>
                </a:solidFill>
              </a:rPr>
              <a:t>Imposição cultural e determinação da visão de mundo</a:t>
            </a:r>
          </a:p>
        </p:txBody>
      </p:sp>
    </p:spTree>
    <p:extLst>
      <p:ext uri="{BB962C8B-B14F-4D97-AF65-F5344CB8AC3E}">
        <p14:creationId xmlns:p14="http://schemas.microsoft.com/office/powerpoint/2010/main" val="204698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4 – A teoria da ação </a:t>
            </a:r>
            <a:r>
              <a:rPr lang="pt-BR" sz="2400" dirty="0" err="1" smtClean="0"/>
              <a:t>antidialógica</a:t>
            </a:r>
            <a:endParaRPr lang="pt-BR" sz="2400" dirty="0"/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4120368816"/>
              </p:ext>
            </p:extLst>
          </p:nvPr>
        </p:nvGraphicFramePr>
        <p:xfrm>
          <a:off x="755576" y="1988840"/>
          <a:ext cx="6864424" cy="4516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4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404C3DE-FDE1-4BD3-A170-787E0A2704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C404C3DE-FDE1-4BD3-A170-787E0A2704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6B74503-EF0B-402C-9B0A-1478A5714D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>
                                            <p:graphicEl>
                                              <a:dgm id="{66B74503-EF0B-402C-9B0A-1478A5714D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B669201-E728-4BD2-AB07-FC942678F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>
                                            <p:graphicEl>
                                              <a:dgm id="{7B669201-E728-4BD2-AB07-FC942678F7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4EA7A1E-9EA1-4EA0-A6A3-A0D0DBEA79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>
                                            <p:graphicEl>
                                              <a:dgm id="{84EA7A1E-9EA1-4EA0-A6A3-A0D0DBEA79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5FAD0CB-4C98-4961-93AD-F5C5942507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05FAD0CB-4C98-4961-93AD-F5C5942507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44B797C-957B-45C5-8822-7BAB3F6F36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>
                                            <p:graphicEl>
                                              <a:dgm id="{844B797C-957B-45C5-8822-7BAB3F6F36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6B383EA-BC1A-4F0D-8CB3-7E2467E5F4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>
                                            <p:graphicEl>
                                              <a:dgm id="{76B383EA-BC1A-4F0D-8CB3-7E2467E5F4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7ADF3A1-DD95-4143-ACB4-83CF5DCF02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">
                                            <p:graphicEl>
                                              <a:dgm id="{B7ADF3A1-DD95-4143-ACB4-83CF5DCF02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FBDE8FC-606A-424F-AA04-737AD04EF0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8FBDE8FC-606A-424F-AA04-737AD04EF0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AC6ED6-D6C0-45B1-9FEB-5711CC03D2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7">
                                            <p:graphicEl>
                                              <a:dgm id="{7EAC6ED6-D6C0-45B1-9FEB-5711CC03D2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4 – A teoria da ação </a:t>
            </a:r>
            <a:r>
              <a:rPr lang="pt-BR" sz="2400" dirty="0" err="1" smtClean="0"/>
              <a:t>antidialógica</a:t>
            </a:r>
            <a:endParaRPr lang="pt-BR" sz="24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1571604" y="1610013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>
                <a:solidFill>
                  <a:srgbClr val="0000FF"/>
                </a:solidFill>
              </a:rPr>
              <a:t>A ação dialógica</a:t>
            </a:r>
            <a:endParaRPr lang="pt-BR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434459500"/>
              </p:ext>
            </p:extLst>
          </p:nvPr>
        </p:nvGraphicFramePr>
        <p:xfrm>
          <a:off x="755576" y="1397000"/>
          <a:ext cx="7531200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4D34C1A-0F30-4763-B2AC-9090766191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A4D34C1A-0F30-4763-B2AC-9090766191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A0BCF6B-9F5F-4FDD-AA6E-29C4B76750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graphicEl>
                                              <a:dgm id="{3A0BCF6B-9F5F-4FDD-AA6E-29C4B76750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5314073-6B01-4B11-896A-55DA52DC2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">
                                            <p:graphicEl>
                                              <a:dgm id="{05314073-6B01-4B11-896A-55DA52DC2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68CAE8C-255E-44A9-ADF5-6BBC70B20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>
                                            <p:graphicEl>
                                              <a:dgm id="{768CAE8C-255E-44A9-ADF5-6BBC70B205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7A08D44-D319-4DC8-B3EB-80D25A0A2D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>
                                            <p:graphicEl>
                                              <a:dgm id="{87A08D44-D319-4DC8-B3EB-80D25A0A2D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4 – A teoria da ação </a:t>
            </a:r>
            <a:r>
              <a:rPr lang="pt-BR" sz="2400" dirty="0" err="1" smtClean="0"/>
              <a:t>antidialógica</a:t>
            </a:r>
            <a:endParaRPr lang="pt-BR" sz="24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1571604" y="1610013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>
                <a:solidFill>
                  <a:srgbClr val="0000FF"/>
                </a:solidFill>
              </a:rPr>
              <a:t>A ação dialógica</a:t>
            </a:r>
            <a:endParaRPr lang="pt-BR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165779000"/>
              </p:ext>
            </p:extLst>
          </p:nvPr>
        </p:nvGraphicFramePr>
        <p:xfrm>
          <a:off x="827584" y="1397000"/>
          <a:ext cx="7459192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1546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4D34C1A-0F30-4763-B2AC-9090766191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A4D34C1A-0F30-4763-B2AC-9090766191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A0BCF6B-9F5F-4FDD-AA6E-29C4B76750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graphicEl>
                                              <a:dgm id="{3A0BCF6B-9F5F-4FDD-AA6E-29C4B76750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5314073-6B01-4B11-896A-55DA52DC2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">
                                            <p:graphicEl>
                                              <a:dgm id="{05314073-6B01-4B11-896A-55DA52DC2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68CAE8C-255E-44A9-ADF5-6BBC70B20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>
                                            <p:graphicEl>
                                              <a:dgm id="{768CAE8C-255E-44A9-ADF5-6BBC70B205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7A08D44-D319-4DC8-B3EB-80D25A0A2D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>
                                            <p:graphicEl>
                                              <a:dgm id="{87A08D44-D319-4DC8-B3EB-80D25A0A2D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4 – A teoria da ação </a:t>
            </a:r>
            <a:r>
              <a:rPr lang="pt-BR" sz="2400" dirty="0" err="1" smtClean="0"/>
              <a:t>antidialógica</a:t>
            </a:r>
            <a:endParaRPr lang="pt-BR" sz="24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1571604" y="1610013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>
                <a:solidFill>
                  <a:srgbClr val="0000FF"/>
                </a:solidFill>
              </a:rPr>
              <a:t>A ação dialógica</a:t>
            </a:r>
            <a:endParaRPr lang="pt-BR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554950732"/>
              </p:ext>
            </p:extLst>
          </p:nvPr>
        </p:nvGraphicFramePr>
        <p:xfrm>
          <a:off x="827584" y="1397000"/>
          <a:ext cx="7632848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902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4D34C1A-0F30-4763-B2AC-9090766191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A4D34C1A-0F30-4763-B2AC-9090766191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A0BCF6B-9F5F-4FDD-AA6E-29C4B76750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graphicEl>
                                              <a:dgm id="{3A0BCF6B-9F5F-4FDD-AA6E-29C4B76750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5314073-6B01-4B11-896A-55DA52DC2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">
                                            <p:graphicEl>
                                              <a:dgm id="{05314073-6B01-4B11-896A-55DA52DC2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68CAE8C-255E-44A9-ADF5-6BBC70B20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>
                                            <p:graphicEl>
                                              <a:dgm id="{768CAE8C-255E-44A9-ADF5-6BBC70B205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7A08D44-D319-4DC8-B3EB-80D25A0A2D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>
                                            <p:graphicEl>
                                              <a:dgm id="{87A08D44-D319-4DC8-B3EB-80D25A0A2D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4 – A teoria da ação </a:t>
            </a:r>
            <a:r>
              <a:rPr lang="pt-BR" sz="2400" dirty="0" err="1" smtClean="0"/>
              <a:t>antidialógica</a:t>
            </a:r>
            <a:endParaRPr lang="pt-BR" sz="24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571604" y="1610013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>
                <a:solidFill>
                  <a:srgbClr val="0000FF"/>
                </a:solidFill>
              </a:rPr>
              <a:t>A ação dialógica</a:t>
            </a:r>
            <a:endParaRPr lang="pt-BR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951609656"/>
              </p:ext>
            </p:extLst>
          </p:nvPr>
        </p:nvGraphicFramePr>
        <p:xfrm>
          <a:off x="107504" y="716636"/>
          <a:ext cx="8856984" cy="6168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o Explicativo 1 (Borda e Ênfase) 5"/>
          <p:cNvSpPr/>
          <p:nvPr/>
        </p:nvSpPr>
        <p:spPr>
          <a:xfrm>
            <a:off x="4073414" y="252072"/>
            <a:ext cx="3306897" cy="800664"/>
          </a:xfrm>
          <a:prstGeom prst="accentBorderCallout1">
            <a:avLst>
              <a:gd name="adj1" fmla="val 18750"/>
              <a:gd name="adj2" fmla="val -8333"/>
              <a:gd name="adj3" fmla="val 174794"/>
              <a:gd name="adj4" fmla="val -38333"/>
            </a:avLst>
          </a:prstGeom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400" dirty="0"/>
              <a:t>a </a:t>
            </a:r>
            <a:r>
              <a:rPr lang="pt-BR" sz="2400" dirty="0" err="1"/>
              <a:t>dialogicidade</a:t>
            </a:r>
            <a:r>
              <a:rPr lang="pt-BR" sz="2400" dirty="0"/>
              <a:t> é ação cultural dialógica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194973-9F53-4755-A23B-1CBF7F5809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0C194973-9F53-4755-A23B-1CBF7F5809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BAD5D62-74C7-428C-B4D9-C42299EB61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2">
                                            <p:graphicEl>
                                              <a:dgm id="{FBAD5D62-74C7-428C-B4D9-C42299EB61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1B994EC-9A92-46B0-9DC1-4D0FF0DB9C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2">
                                            <p:graphicEl>
                                              <a:dgm id="{D1B994EC-9A92-46B0-9DC1-4D0FF0DB9C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CFD3BBC-822A-4E2B-8C5F-3398A04A9D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2">
                                            <p:graphicEl>
                                              <a:dgm id="{4CFD3BBC-822A-4E2B-8C5F-3398A04A9D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5591B10-6EFA-4D7F-BA0D-9EFFA9427B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2">
                                            <p:graphicEl>
                                              <a:dgm id="{F5591B10-6EFA-4D7F-BA0D-9EFFA9427B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4 – A teoria da ação </a:t>
            </a:r>
            <a:r>
              <a:rPr lang="pt-BR" sz="2400" dirty="0" err="1" smtClean="0"/>
              <a:t>antidialógica</a:t>
            </a:r>
            <a:endParaRPr lang="pt-BR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524770" y="3212976"/>
            <a:ext cx="6165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dirty="0" smtClean="0">
                <a:latin typeface="Bauhaus 93" panose="04030905020B02020C02" pitchFamily="82" charset="0"/>
              </a:rPr>
              <a:t>Considerações Finais</a:t>
            </a:r>
            <a:endParaRPr lang="pt-BR" sz="4800" b="1" i="1" dirty="0">
              <a:latin typeface="Bauhaus 93" panose="04030905020B02020C02" pitchFamily="82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899592" y="4293096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>
                <a:solidFill>
                  <a:srgbClr val="FF0000"/>
                </a:solidFill>
                <a:latin typeface="Bauhaus 93" panose="04030905020B02020C02" pitchFamily="82" charset="0"/>
              </a:rPr>
              <a:t>ação </a:t>
            </a:r>
            <a:r>
              <a:rPr lang="pt-BR" sz="2400" dirty="0" err="1" smtClean="0">
                <a:solidFill>
                  <a:srgbClr val="FF0000"/>
                </a:solidFill>
                <a:latin typeface="Bauhaus 93" panose="04030905020B02020C02" pitchFamily="82" charset="0"/>
              </a:rPr>
              <a:t>antidialógica</a:t>
            </a:r>
            <a:r>
              <a:rPr lang="pt-BR" sz="2400" dirty="0">
                <a:latin typeface="Bauhaus 93" panose="04030905020B02020C02" pitchFamily="82" charset="0"/>
              </a:rPr>
              <a:t> X </a:t>
            </a:r>
            <a:r>
              <a:rPr lang="pt-BR" sz="2400" dirty="0">
                <a:solidFill>
                  <a:srgbClr val="0000FF"/>
                </a:solidFill>
                <a:latin typeface="Bauhaus 93" panose="04030905020B02020C02" pitchFamily="82" charset="0"/>
              </a:rPr>
              <a:t>ação </a:t>
            </a:r>
            <a:r>
              <a:rPr lang="pt-BR" sz="2400" dirty="0" smtClean="0">
                <a:solidFill>
                  <a:srgbClr val="0000FF"/>
                </a:solidFill>
                <a:latin typeface="Bauhaus 93" panose="04030905020B02020C02" pitchFamily="82" charset="0"/>
              </a:rPr>
              <a:t>dialógica</a:t>
            </a:r>
            <a:endParaRPr lang="pt-BR" sz="2400" dirty="0">
              <a:solidFill>
                <a:srgbClr val="0000FF"/>
              </a:solidFill>
              <a:latin typeface="Bauhaus 93" panose="04030905020B02020C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628800"/>
            <a:ext cx="5112568" cy="1533525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2699792" y="3356992"/>
            <a:ext cx="51125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latin typeface="Colonna MT" panose="04020805060202030203" pitchFamily="82" charset="0"/>
              </a:rPr>
              <a:t>Paulo Freire escreveu a </a:t>
            </a:r>
            <a:r>
              <a:rPr lang="pt-BR" sz="2400" b="1" i="1" dirty="0">
                <a:latin typeface="Colonna MT" panose="04020805060202030203" pitchFamily="82" charset="0"/>
              </a:rPr>
              <a:t>Pedagogia do Oprimido</a:t>
            </a:r>
            <a:r>
              <a:rPr lang="pt-BR" sz="2400" b="1" dirty="0">
                <a:latin typeface="Colonna MT" panose="04020805060202030203" pitchFamily="82" charset="0"/>
              </a:rPr>
              <a:t> quando estava no exílio, no Chile, pós golpe militar em 1964 e por isso esta obra foi publicada primeiro em inglês em 1970. Só em 1975 foi traduzida para o idioma do autor, ou seja, o </a:t>
            </a:r>
            <a:r>
              <a:rPr lang="pt-BR" sz="2400" b="1" dirty="0" smtClean="0">
                <a:latin typeface="Colonna MT" panose="04020805060202030203" pitchFamily="82" charset="0"/>
              </a:rPr>
              <a:t>português</a:t>
            </a:r>
            <a:endParaRPr lang="pt-BR" sz="2400" b="1" dirty="0">
              <a:latin typeface="Colonna MT" panose="04020805060202030203" pitchFamily="82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" t="8408" r="4025" b="2095"/>
          <a:stretch/>
        </p:blipFill>
        <p:spPr>
          <a:xfrm>
            <a:off x="251520" y="2204864"/>
            <a:ext cx="1982699" cy="34478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921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4 – A teoria da ação </a:t>
            </a:r>
            <a:r>
              <a:rPr lang="pt-BR" sz="2400" dirty="0" err="1" smtClean="0"/>
              <a:t>antidialógica</a:t>
            </a:r>
            <a:endParaRPr lang="pt-BR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524770" y="3212976"/>
            <a:ext cx="6165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dirty="0" smtClean="0">
                <a:latin typeface="Bauhaus 93" panose="04030905020B02020C02" pitchFamily="82" charset="0"/>
              </a:rPr>
              <a:t>Considerações Finais</a:t>
            </a:r>
            <a:endParaRPr lang="pt-BR" sz="4800" b="1" i="1" dirty="0">
              <a:latin typeface="Bauhaus 93" panose="04030905020B02020C02" pitchFamily="82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899592" y="4293096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>
                <a:solidFill>
                  <a:srgbClr val="FF0000"/>
                </a:solidFill>
                <a:latin typeface="Bauhaus 93" panose="04030905020B02020C02" pitchFamily="82" charset="0"/>
              </a:rPr>
              <a:t>ação </a:t>
            </a:r>
            <a:r>
              <a:rPr lang="pt-BR" sz="2400" dirty="0" err="1" smtClean="0">
                <a:solidFill>
                  <a:srgbClr val="FF0000"/>
                </a:solidFill>
                <a:latin typeface="Bauhaus 93" panose="04030905020B02020C02" pitchFamily="82" charset="0"/>
              </a:rPr>
              <a:t>antidialógica</a:t>
            </a:r>
            <a:r>
              <a:rPr lang="pt-BR" sz="2400" dirty="0">
                <a:latin typeface="Bauhaus 93" panose="04030905020B02020C02" pitchFamily="82" charset="0"/>
              </a:rPr>
              <a:t> X </a:t>
            </a:r>
            <a:r>
              <a:rPr lang="pt-BR" sz="2400" dirty="0">
                <a:solidFill>
                  <a:srgbClr val="0000FF"/>
                </a:solidFill>
                <a:latin typeface="Bauhaus 93" panose="04030905020B02020C02" pitchFamily="82" charset="0"/>
              </a:rPr>
              <a:t>ação </a:t>
            </a:r>
            <a:r>
              <a:rPr lang="pt-BR" sz="2400" dirty="0" smtClean="0">
                <a:solidFill>
                  <a:srgbClr val="0000FF"/>
                </a:solidFill>
                <a:latin typeface="Bauhaus 93" panose="04030905020B02020C02" pitchFamily="82" charset="0"/>
              </a:rPr>
              <a:t>dialógica</a:t>
            </a:r>
            <a:endParaRPr lang="pt-BR" sz="2400" dirty="0">
              <a:solidFill>
                <a:srgbClr val="0000FF"/>
              </a:solidFill>
              <a:latin typeface="Bauhaus 93" panose="04030905020B02020C02" pitchFamily="82" charset="0"/>
            </a:endParaRPr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941391097"/>
              </p:ext>
            </p:extLst>
          </p:nvPr>
        </p:nvGraphicFramePr>
        <p:xfrm>
          <a:off x="928662" y="1397000"/>
          <a:ext cx="6691338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365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4 – A teoria da ação </a:t>
            </a:r>
            <a:r>
              <a:rPr lang="pt-BR" sz="2400" dirty="0" err="1" smtClean="0"/>
              <a:t>antidialógica</a:t>
            </a:r>
            <a:endParaRPr lang="pt-BR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524770" y="3212976"/>
            <a:ext cx="6165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dirty="0" smtClean="0">
                <a:latin typeface="Bauhaus 93" panose="04030905020B02020C02" pitchFamily="82" charset="0"/>
              </a:rPr>
              <a:t>Considerações Finais</a:t>
            </a:r>
            <a:endParaRPr lang="pt-BR" sz="4800" b="1" i="1" dirty="0">
              <a:latin typeface="Bauhaus 93" panose="04030905020B02020C02" pitchFamily="82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899592" y="4293096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>
                <a:solidFill>
                  <a:srgbClr val="FF0000"/>
                </a:solidFill>
                <a:latin typeface="Bauhaus 93" panose="04030905020B02020C02" pitchFamily="82" charset="0"/>
              </a:rPr>
              <a:t>ação </a:t>
            </a:r>
            <a:r>
              <a:rPr lang="pt-BR" sz="2400" dirty="0" err="1" smtClean="0">
                <a:solidFill>
                  <a:srgbClr val="FF0000"/>
                </a:solidFill>
                <a:latin typeface="Bauhaus 93" panose="04030905020B02020C02" pitchFamily="82" charset="0"/>
              </a:rPr>
              <a:t>antidialógica</a:t>
            </a:r>
            <a:r>
              <a:rPr lang="pt-BR" sz="2400" dirty="0">
                <a:latin typeface="Bauhaus 93" panose="04030905020B02020C02" pitchFamily="82" charset="0"/>
              </a:rPr>
              <a:t> X </a:t>
            </a:r>
            <a:r>
              <a:rPr lang="pt-BR" sz="2400" dirty="0">
                <a:solidFill>
                  <a:srgbClr val="0000FF"/>
                </a:solidFill>
                <a:latin typeface="Bauhaus 93" panose="04030905020B02020C02" pitchFamily="82" charset="0"/>
              </a:rPr>
              <a:t>ação </a:t>
            </a:r>
            <a:r>
              <a:rPr lang="pt-BR" sz="2400" dirty="0" smtClean="0">
                <a:solidFill>
                  <a:srgbClr val="0000FF"/>
                </a:solidFill>
                <a:latin typeface="Bauhaus 93" panose="04030905020B02020C02" pitchFamily="82" charset="0"/>
              </a:rPr>
              <a:t>dialógica</a:t>
            </a:r>
            <a:endParaRPr lang="pt-BR" sz="2400" dirty="0">
              <a:solidFill>
                <a:srgbClr val="0000FF"/>
              </a:solidFill>
              <a:latin typeface="Bauhaus 93" panose="04030905020B02020C02" pitchFamily="82" charset="0"/>
            </a:endParaRPr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3649224000"/>
              </p:ext>
            </p:extLst>
          </p:nvPr>
        </p:nvGraphicFramePr>
        <p:xfrm>
          <a:off x="323528" y="659436"/>
          <a:ext cx="8319868" cy="5793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365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4 – A teoria da ação </a:t>
            </a:r>
            <a:r>
              <a:rPr lang="pt-BR" sz="2400" dirty="0" err="1" smtClean="0"/>
              <a:t>antidialógica</a:t>
            </a:r>
            <a:endParaRPr lang="pt-BR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742278" y="2204864"/>
            <a:ext cx="73581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latin typeface="Colonna MT" panose="04020805060202030203" pitchFamily="82" charset="0"/>
              </a:rPr>
              <a:t>Todo o nosso esforço neste ensaio foi falar desta coisa óbvia: assim como o opressor, para oprimir, precisa de uma teoria da ação opressora, os oprimidos, para se libertarem, igualmente necessitam de uma teoria de sua ação</a:t>
            </a:r>
            <a:endParaRPr lang="pt-BR" sz="3600" b="1" i="1" dirty="0">
              <a:latin typeface="Colonna MT" panose="04020805060202030203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979712" y="3068960"/>
            <a:ext cx="4608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7200" b="1" dirty="0" smtClean="0"/>
              <a:t>A N E X O S</a:t>
            </a:r>
            <a:endParaRPr lang="pt-BR" sz="7200" b="1" dirty="0"/>
          </a:p>
        </p:txBody>
      </p:sp>
    </p:spTree>
    <p:extLst>
      <p:ext uri="{BB962C8B-B14F-4D97-AF65-F5344CB8AC3E}">
        <p14:creationId xmlns:p14="http://schemas.microsoft.com/office/powerpoint/2010/main" val="101730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1 – Justificativa da Pedagogia do Oprimido</a:t>
            </a:r>
            <a:endParaRPr lang="pt-BR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57848" y="2022051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Reflexões em torno da dialética</a:t>
            </a:r>
            <a:endParaRPr lang="pt-BR" sz="2400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1100790" y="2852936"/>
            <a:ext cx="67151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Num pensar dialético, ação e mundo, mundo e ação, são intimamente solidários. Ação humana, não </a:t>
            </a:r>
            <a:r>
              <a:rPr lang="pt-BR" sz="2400" dirty="0" err="1" smtClean="0"/>
              <a:t>dicotomizada</a:t>
            </a:r>
            <a:r>
              <a:rPr lang="pt-BR" sz="2400" dirty="0" smtClean="0"/>
              <a:t> da reflexão.</a:t>
            </a:r>
            <a:endParaRPr lang="pt-BR" sz="2400" dirty="0"/>
          </a:p>
        </p:txBody>
      </p:sp>
      <p:pic>
        <p:nvPicPr>
          <p:cNvPr id="9" name="Imagem 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726" y="6021288"/>
            <a:ext cx="1546473" cy="515491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1136509" y="4437112"/>
            <a:ext cx="6000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A Pedagogia do Oprimido é a Pedagogia dos homens empenhando-se na luta pela superação das contradições sociais</a:t>
            </a:r>
            <a:endParaRPr lang="pt-BR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1 – Justificativa da Pedagogia do Oprimido</a:t>
            </a:r>
            <a:endParaRPr lang="pt-BR" sz="2400" dirty="0"/>
          </a:p>
        </p:txBody>
      </p:sp>
      <p:sp>
        <p:nvSpPr>
          <p:cNvPr id="22" name="CaixaDeTexto 21"/>
          <p:cNvSpPr txBox="1"/>
          <p:nvPr/>
        </p:nvSpPr>
        <p:spPr>
          <a:xfrm>
            <a:off x="428596" y="184485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Reflexões em torno da práxis</a:t>
            </a:r>
            <a:endParaRPr lang="pt-BR" sz="2400" b="1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1475656" y="2780928"/>
            <a:ext cx="6572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A práxis é reflexão e ação dos homens sobre o mundo para transformá-lo. Sem ela, é impossível a superação da contradição opressor-oprimido (libertação)</a:t>
            </a:r>
            <a:endParaRPr lang="pt-BR" sz="2400" dirty="0"/>
          </a:p>
        </p:txBody>
      </p:sp>
      <p:sp>
        <p:nvSpPr>
          <p:cNvPr id="24" name="CaixaDeTexto 23"/>
          <p:cNvSpPr txBox="1"/>
          <p:nvPr/>
        </p:nvSpPr>
        <p:spPr>
          <a:xfrm>
            <a:off x="1475656" y="4437112"/>
            <a:ext cx="65008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Aos opressores não interessa a reflexão por parte das massas oprimidas. O que lhe interessa é a permanência delas em seu estado de “ignorância”.</a:t>
            </a:r>
            <a:endParaRPr lang="pt-BR" sz="2400" dirty="0"/>
          </a:p>
        </p:txBody>
      </p:sp>
      <p:pic>
        <p:nvPicPr>
          <p:cNvPr id="8" name="Imagem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726" y="6021288"/>
            <a:ext cx="1546473" cy="51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40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1 – Justificativa da Pedagogia do Oprimido</a:t>
            </a:r>
            <a:endParaRPr lang="pt-BR" sz="2400" dirty="0"/>
          </a:p>
        </p:txBody>
      </p:sp>
      <p:sp>
        <p:nvSpPr>
          <p:cNvPr id="22" name="CaixaDeTexto 21"/>
          <p:cNvSpPr txBox="1"/>
          <p:nvPr/>
        </p:nvSpPr>
        <p:spPr>
          <a:xfrm>
            <a:off x="251520" y="183001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Reflexões em torno da libertação</a:t>
            </a:r>
            <a:endParaRPr lang="pt-BR" sz="2400" b="1" dirty="0"/>
          </a:p>
        </p:txBody>
      </p:sp>
      <p:sp>
        <p:nvSpPr>
          <p:cNvPr id="24" name="CaixaDeTexto 23"/>
          <p:cNvSpPr txBox="1"/>
          <p:nvPr/>
        </p:nvSpPr>
        <p:spPr>
          <a:xfrm>
            <a:off x="928662" y="2924944"/>
            <a:ext cx="74597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200" dirty="0"/>
              <a:t>O convencimento dos oprimidos de que devem lutar por sua libertação (engajamento) é resultado de sua conscientização</a:t>
            </a:r>
          </a:p>
        </p:txBody>
      </p:sp>
      <p:sp>
        <p:nvSpPr>
          <p:cNvPr id="5" name="Retângulo 4"/>
          <p:cNvSpPr/>
          <p:nvPr/>
        </p:nvSpPr>
        <p:spPr>
          <a:xfrm>
            <a:off x="928662" y="4941168"/>
            <a:ext cx="74597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200" dirty="0"/>
              <a:t>Paradoxo: evitar que os oprimidos, na luta pela libertação, se tornem opressores</a:t>
            </a:r>
          </a:p>
        </p:txBody>
      </p:sp>
      <p:sp>
        <p:nvSpPr>
          <p:cNvPr id="6" name="Retângulo 5"/>
          <p:cNvSpPr/>
          <p:nvPr/>
        </p:nvSpPr>
        <p:spPr>
          <a:xfrm>
            <a:off x="928662" y="4005064"/>
            <a:ext cx="74597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200" dirty="0"/>
              <a:t>A libertação é um parto: o homem que nasce deste parto é um homem novo</a:t>
            </a:r>
          </a:p>
        </p:txBody>
      </p:sp>
      <p:pic>
        <p:nvPicPr>
          <p:cNvPr id="10" name="Imagem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726" y="6021288"/>
            <a:ext cx="1546473" cy="51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05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5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4 – A teoria da ação </a:t>
            </a:r>
            <a:r>
              <a:rPr lang="pt-BR" sz="2400" dirty="0" err="1" smtClean="0"/>
              <a:t>antidialógica</a:t>
            </a:r>
            <a:endParaRPr lang="pt-BR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214414" y="2538707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É preciso chegar as massas e mantê-las alienadas pela </a:t>
            </a:r>
            <a:r>
              <a:rPr lang="pt-BR" sz="2400" dirty="0" smtClean="0">
                <a:solidFill>
                  <a:srgbClr val="FF0000"/>
                </a:solidFill>
              </a:rPr>
              <a:t>conquista</a:t>
            </a:r>
            <a:endParaRPr lang="pt-BR" sz="2400" i="1" dirty="0">
              <a:solidFill>
                <a:srgbClr val="FF0000"/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214414" y="3643314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Mitos que servem de base à conquista (p. 137)</a:t>
            </a:r>
            <a:endParaRPr lang="pt-BR" sz="2400" dirty="0"/>
          </a:p>
        </p:txBody>
      </p:sp>
      <p:pic>
        <p:nvPicPr>
          <p:cNvPr id="6" name="Imagem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726" y="6021288"/>
            <a:ext cx="1546473" cy="515491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4 – A teoria da ação </a:t>
            </a:r>
            <a:r>
              <a:rPr lang="pt-BR" sz="2400" dirty="0" err="1" smtClean="0"/>
              <a:t>antidialógica</a:t>
            </a:r>
            <a:endParaRPr lang="pt-BR" sz="24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1214414" y="1916832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Os invasores atuam; os invadidos têm a ilusão de que atua, na atuação dos invasores</a:t>
            </a:r>
            <a:endParaRPr lang="pt-BR" sz="24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1201272" y="2924944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Invasão cultural, Ideologia e Mitos (p. 155)</a:t>
            </a:r>
            <a:endParaRPr lang="pt-BR" sz="24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1201272" y="3645024"/>
            <a:ext cx="7358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A invasão cultural nem sempre é exercida deliberadamente, muitas vezes seu agentes são igualmente homens dominados</a:t>
            </a:r>
            <a:endParaRPr lang="pt-BR" sz="2400" i="1" dirty="0"/>
          </a:p>
        </p:txBody>
      </p:sp>
      <p:pic>
        <p:nvPicPr>
          <p:cNvPr id="10" name="Imagem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726" y="6021288"/>
            <a:ext cx="1546473" cy="515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1 – Justificativa da Pedagogia do Oprimido</a:t>
            </a:r>
            <a:endParaRPr lang="pt-BR" sz="2400" dirty="0"/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076453412"/>
              </p:ext>
            </p:extLst>
          </p:nvPr>
        </p:nvGraphicFramePr>
        <p:xfrm>
          <a:off x="428596" y="1741264"/>
          <a:ext cx="8247860" cy="4496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CaixaDeTexto 8"/>
          <p:cNvSpPr txBox="1"/>
          <p:nvPr/>
        </p:nvSpPr>
        <p:spPr>
          <a:xfrm>
            <a:off x="5580112" y="4797152"/>
            <a:ext cx="34563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Bauhaus 93" panose="04030905020B02020C02" pitchFamily="82" charset="0"/>
              </a:rPr>
              <a:t>Eis a grande tarefa humanista e histórica dos oprimidos: recuperar sua humanidade.</a:t>
            </a:r>
            <a:endParaRPr lang="pt-BR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Bauhaus 93" panose="04030905020B02020C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3262E1-810F-4DF1-94BE-179B093251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graphicEl>
                                              <a:dgm id="{D43262E1-810F-4DF1-94BE-179B093251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C4E0095-EB96-4112-8040-7547717DA3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dgm id="{9C4E0095-EB96-4112-8040-7547717DA3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7A53395-7B0A-4C6B-ACFE-7073F4F835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graphicEl>
                                              <a:dgm id="{F7A53395-7B0A-4C6B-ACFE-7073F4F835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C8060D-439B-406D-856D-4A5FE6D337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dgm id="{59C8060D-439B-406D-856D-4A5FE6D337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2" grpId="0">
        <p:bldSub>
          <a:bldDgm bld="lvlAtOnce"/>
        </p:bldSub>
      </p:bldGraphic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1 – Justificativa da Pedagogia do Oprimido</a:t>
            </a:r>
            <a:endParaRPr lang="pt-BR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214414" y="2538707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Quem, melhor que os oprimidos, se encontra preparado para entender o significado de uma sociedade opressora?</a:t>
            </a:r>
            <a:endParaRPr lang="pt-BR" sz="24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1214414" y="3753153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Quem, melhor do que eles, para compreender a necessidade da libertação?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1 – Justificativa da Pedagogia do Oprimido</a:t>
            </a:r>
            <a:endParaRPr lang="pt-BR" sz="24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1246334" y="5622339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/>
              <a:t>A Pedagogia do Oprimido </a:t>
            </a:r>
          </a:p>
          <a:p>
            <a:pPr algn="ctr"/>
            <a:r>
              <a:rPr lang="pt-BR" sz="2400" dirty="0" smtClean="0"/>
              <a:t>não pode ser elaborada pelos opressores</a:t>
            </a:r>
            <a:endParaRPr lang="pt-BR" sz="24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2771800" y="1844824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/>
              <a:t>A Pedagogia do Oprimido</a:t>
            </a:r>
          </a:p>
          <a:p>
            <a:pPr algn="ctr"/>
            <a:r>
              <a:rPr lang="pt-BR" sz="2400" dirty="0" smtClean="0"/>
              <a:t>Reflexão</a:t>
            </a:r>
            <a:endParaRPr lang="pt-BR" sz="24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979712" y="3501008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Opressores</a:t>
            </a:r>
            <a:endParaRPr lang="pt-BR" sz="240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5580112" y="3543399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Oprimidos</a:t>
            </a:r>
            <a:endParaRPr lang="pt-BR" sz="2400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3563888" y="4047455"/>
            <a:ext cx="219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>
                <a:latin typeface="AR BLANCA" pitchFamily="2" charset="0"/>
              </a:rPr>
              <a:t>Engajamento</a:t>
            </a:r>
            <a:endParaRPr lang="pt-BR" sz="2400" dirty="0">
              <a:latin typeface="AR BLANCA" pitchFamily="2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3995936" y="4479503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>
                <a:latin typeface="AR BLANCA" pitchFamily="2" charset="0"/>
                <a:hlinkClick r:id="rId3" action="ppaction://hlinksldjump"/>
              </a:rPr>
              <a:t>Práxis</a:t>
            </a:r>
            <a:endParaRPr lang="pt-BR" sz="2400" b="1" dirty="0">
              <a:latin typeface="AR BLANCA" pitchFamily="2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3707904" y="4911551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>
                <a:latin typeface="AR BLANCA" pitchFamily="2" charset="0"/>
                <a:hlinkClick r:id="rId4" action="ppaction://hlinksldjump"/>
              </a:rPr>
              <a:t>Libertação</a:t>
            </a:r>
            <a:endParaRPr lang="pt-BR" sz="2400" b="1" dirty="0">
              <a:latin typeface="AR BLANCA" pitchFamily="2" charset="0"/>
            </a:endParaRPr>
          </a:p>
        </p:txBody>
      </p:sp>
      <p:cxnSp>
        <p:nvCxnSpPr>
          <p:cNvPr id="17" name="Conector de seta reta 16"/>
          <p:cNvCxnSpPr>
            <a:stCxn id="9" idx="2"/>
            <a:endCxn id="10" idx="0"/>
          </p:cNvCxnSpPr>
          <p:nvPr/>
        </p:nvCxnSpPr>
        <p:spPr>
          <a:xfrm flipH="1">
            <a:off x="2843808" y="2675821"/>
            <a:ext cx="1656184" cy="8251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Conector de seta reta 17"/>
          <p:cNvCxnSpPr>
            <a:stCxn id="9" idx="2"/>
            <a:endCxn id="11" idx="0"/>
          </p:cNvCxnSpPr>
          <p:nvPr/>
        </p:nvCxnSpPr>
        <p:spPr>
          <a:xfrm>
            <a:off x="4499992" y="2675821"/>
            <a:ext cx="1944216" cy="8675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Conector de seta reta 25"/>
          <p:cNvCxnSpPr/>
          <p:nvPr/>
        </p:nvCxnSpPr>
        <p:spPr>
          <a:xfrm>
            <a:off x="4493020" y="2675821"/>
            <a:ext cx="42976" cy="13716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2" name="CaixaDeTexto 31"/>
          <p:cNvSpPr txBox="1"/>
          <p:nvPr/>
        </p:nvSpPr>
        <p:spPr>
          <a:xfrm>
            <a:off x="6228184" y="4911551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>
                <a:latin typeface="AR BLANCA" pitchFamily="2" charset="0"/>
              </a:rPr>
              <a:t>Superação</a:t>
            </a:r>
            <a:endParaRPr lang="pt-BR" sz="2400" dirty="0">
              <a:latin typeface="AR BLANCA" pitchFamily="2" charset="0"/>
            </a:endParaRPr>
          </a:p>
        </p:txBody>
      </p:sp>
      <p:cxnSp>
        <p:nvCxnSpPr>
          <p:cNvPr id="34" name="Conector de seta reta 33"/>
          <p:cNvCxnSpPr/>
          <p:nvPr/>
        </p:nvCxnSpPr>
        <p:spPr>
          <a:xfrm>
            <a:off x="5364088" y="5157192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5" name="CaixaDeTexto 34">
            <a:hlinkClick r:id="rId5" action="ppaction://hlinksldjump"/>
          </p:cNvPr>
          <p:cNvSpPr txBox="1"/>
          <p:nvPr/>
        </p:nvSpPr>
        <p:spPr>
          <a:xfrm>
            <a:off x="3563888" y="2996952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latin typeface="AR BERKLEY" pitchFamily="2" charset="0"/>
                <a:hlinkClick r:id="rId5" action="ppaction://hlinksldjump"/>
              </a:rPr>
              <a:t>Dialética</a:t>
            </a:r>
            <a:endParaRPr lang="pt-BR" sz="2400" b="1" dirty="0">
              <a:latin typeface="AR BERKLEY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3" grpId="0"/>
      <p:bldP spid="14" grpId="0"/>
      <p:bldP spid="15" grpId="0"/>
      <p:bldP spid="32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1 – Justificativa da Pedagogia do Oprimido</a:t>
            </a:r>
            <a:endParaRPr lang="pt-BR" sz="24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1246334" y="5622339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/>
              <a:t>A situação opressora gera uma totalidade desumanizada e desumanizante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2771800" y="1844824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/>
              <a:t>A Pedagogia do Oprimido</a:t>
            </a:r>
          </a:p>
          <a:p>
            <a:pPr algn="ctr"/>
            <a:r>
              <a:rPr lang="pt-BR" sz="2400" dirty="0" smtClean="0"/>
              <a:t>Reflexão</a:t>
            </a:r>
            <a:endParaRPr lang="pt-BR" sz="24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979712" y="3501008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Opressores</a:t>
            </a:r>
            <a:endParaRPr lang="pt-BR" sz="240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5580112" y="3543399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Oprimidos</a:t>
            </a:r>
            <a:endParaRPr lang="pt-BR" sz="2400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3563888" y="4047455"/>
            <a:ext cx="219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>
                <a:latin typeface="AR BLANCA" pitchFamily="2" charset="0"/>
              </a:rPr>
              <a:t>Engajamento</a:t>
            </a:r>
            <a:endParaRPr lang="pt-BR" sz="2400" dirty="0">
              <a:latin typeface="AR BLANCA" pitchFamily="2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3995936" y="4479503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>
                <a:latin typeface="AR BLANCA" pitchFamily="2" charset="0"/>
                <a:hlinkClick r:id="rId3" action="ppaction://hlinksldjump"/>
              </a:rPr>
              <a:t>Práxis</a:t>
            </a:r>
            <a:endParaRPr lang="pt-BR" sz="2400" b="1" dirty="0">
              <a:latin typeface="AR BLANCA" pitchFamily="2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3707904" y="4911551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>
                <a:latin typeface="AR BLANCA" pitchFamily="2" charset="0"/>
                <a:hlinkClick r:id="rId4" action="ppaction://hlinksldjump"/>
              </a:rPr>
              <a:t>Libertação</a:t>
            </a:r>
            <a:endParaRPr lang="pt-BR" sz="2400" b="1" dirty="0">
              <a:latin typeface="AR BLANCA" pitchFamily="2" charset="0"/>
            </a:endParaRPr>
          </a:p>
        </p:txBody>
      </p:sp>
      <p:cxnSp>
        <p:nvCxnSpPr>
          <p:cNvPr id="17" name="Conector de seta reta 16"/>
          <p:cNvCxnSpPr>
            <a:stCxn id="9" idx="2"/>
            <a:endCxn id="10" idx="0"/>
          </p:cNvCxnSpPr>
          <p:nvPr/>
        </p:nvCxnSpPr>
        <p:spPr>
          <a:xfrm flipH="1">
            <a:off x="2843808" y="2675821"/>
            <a:ext cx="1656184" cy="8251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Conector de seta reta 17"/>
          <p:cNvCxnSpPr>
            <a:stCxn id="9" idx="2"/>
            <a:endCxn id="11" idx="0"/>
          </p:cNvCxnSpPr>
          <p:nvPr/>
        </p:nvCxnSpPr>
        <p:spPr>
          <a:xfrm>
            <a:off x="4499992" y="2675821"/>
            <a:ext cx="1944216" cy="8675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Conector de seta reta 25"/>
          <p:cNvCxnSpPr/>
          <p:nvPr/>
        </p:nvCxnSpPr>
        <p:spPr>
          <a:xfrm>
            <a:off x="4493020" y="2675821"/>
            <a:ext cx="42976" cy="13716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2" name="CaixaDeTexto 31"/>
          <p:cNvSpPr txBox="1"/>
          <p:nvPr/>
        </p:nvSpPr>
        <p:spPr>
          <a:xfrm>
            <a:off x="6228184" y="4911551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>
                <a:latin typeface="AR BLANCA" pitchFamily="2" charset="0"/>
              </a:rPr>
              <a:t>Superação</a:t>
            </a:r>
            <a:endParaRPr lang="pt-BR" sz="2400" dirty="0">
              <a:latin typeface="AR BLANCA" pitchFamily="2" charset="0"/>
            </a:endParaRPr>
          </a:p>
        </p:txBody>
      </p:sp>
      <p:cxnSp>
        <p:nvCxnSpPr>
          <p:cNvPr id="34" name="Conector de seta reta 33"/>
          <p:cNvCxnSpPr/>
          <p:nvPr/>
        </p:nvCxnSpPr>
        <p:spPr>
          <a:xfrm>
            <a:off x="5364088" y="5157192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5" name="CaixaDeTexto 34">
            <a:hlinkClick r:id="rId5" action="ppaction://hlinksldjump"/>
          </p:cNvPr>
          <p:cNvSpPr txBox="1"/>
          <p:nvPr/>
        </p:nvSpPr>
        <p:spPr>
          <a:xfrm>
            <a:off x="3563888" y="2996952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latin typeface="AR BERKLEY" pitchFamily="2" charset="0"/>
                <a:hlinkClick r:id="rId5" action="ppaction://hlinksldjump"/>
              </a:rPr>
              <a:t>Dialética</a:t>
            </a:r>
            <a:endParaRPr lang="pt-BR" sz="2400" b="1" dirty="0">
              <a:latin typeface="AR BERKLE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57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1 – Justificativa da Pedagogia do Oprimido</a:t>
            </a:r>
            <a:endParaRPr lang="pt-BR" sz="2400" dirty="0"/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024826689"/>
              </p:ext>
            </p:extLst>
          </p:nvPr>
        </p:nvGraphicFramePr>
        <p:xfrm>
          <a:off x="251520" y="1643050"/>
          <a:ext cx="8035256" cy="4738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FCA6F3B-205C-4642-A595-DC8666AE7D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5FCA6F3B-205C-4642-A595-DC8666AE7D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F5ACC2B-9326-40AA-B627-C0AA0D31A6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2">
                                            <p:graphicEl>
                                              <a:dgm id="{3F5ACC2B-9326-40AA-B627-C0AA0D31A6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5C5E150-C54D-4EFB-A3EB-CD0754A304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2000"/>
                                        <p:tgtEl>
                                          <p:spTgt spid="2">
                                            <p:graphicEl>
                                              <a:dgm id="{E5C5E150-C54D-4EFB-A3EB-CD0754A304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4D2F1F4-44F3-4542-B9D4-0C33D18C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0" dur="2000"/>
                                        <p:tgtEl>
                                          <p:spTgt spid="2">
                                            <p:graphicEl>
                                              <a:dgm id="{A4D2F1F4-44F3-4542-B9D4-0C33D18C92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Pedagogia do Oprimido</a:t>
            </a:r>
            <a:endParaRPr lang="pt-BR" sz="2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928662" y="1181385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Cap. 1 – Justificativa da Pedagogia do Oprimido</a:t>
            </a:r>
            <a:endParaRPr lang="pt-BR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214414" y="2538707"/>
            <a:ext cx="7358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Se a prática desta educação implica o poder político e se os oprimidos não tem este poder, como realizar esta pedagogia antes da revolução? (ação política)</a:t>
            </a:r>
            <a:endParaRPr lang="pt-BR" sz="24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1214414" y="4110171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Ninguém liberta ninguém, ninguém se liberta sozinho: os homens se libertam em comunhão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1803</Words>
  <Application>Microsoft Office PowerPoint</Application>
  <PresentationFormat>Apresentação na tela (4:3)</PresentationFormat>
  <Paragraphs>272</Paragraphs>
  <Slides>38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38</vt:i4>
      </vt:variant>
    </vt:vector>
  </HeadingPairs>
  <TitlesOfParts>
    <vt:vector size="39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Alexsandro</dc:creator>
  <cp:lastModifiedBy>AUTOR</cp:lastModifiedBy>
  <cp:revision>97</cp:revision>
  <dcterms:created xsi:type="dcterms:W3CDTF">2010-12-23T21:38:33Z</dcterms:created>
  <dcterms:modified xsi:type="dcterms:W3CDTF">2016-09-04T01:50:43Z</dcterms:modified>
</cp:coreProperties>
</file>